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1" r:id="rId1"/>
  </p:sldMasterIdLst>
  <p:notesMasterIdLst>
    <p:notesMasterId r:id="rId35"/>
  </p:notesMasterIdLst>
  <p:sldIdLst>
    <p:sldId id="379" r:id="rId2"/>
    <p:sldId id="317" r:id="rId3"/>
    <p:sldId id="409" r:id="rId4"/>
    <p:sldId id="410" r:id="rId5"/>
    <p:sldId id="411" r:id="rId6"/>
    <p:sldId id="412" r:id="rId7"/>
    <p:sldId id="414" r:id="rId8"/>
    <p:sldId id="415" r:id="rId9"/>
    <p:sldId id="418" r:id="rId10"/>
    <p:sldId id="416" r:id="rId11"/>
    <p:sldId id="417" r:id="rId12"/>
    <p:sldId id="419" r:id="rId13"/>
    <p:sldId id="420" r:id="rId14"/>
    <p:sldId id="381" r:id="rId15"/>
    <p:sldId id="340" r:id="rId16"/>
    <p:sldId id="401" r:id="rId17"/>
    <p:sldId id="386" r:id="rId18"/>
    <p:sldId id="403" r:id="rId19"/>
    <p:sldId id="404" r:id="rId20"/>
    <p:sldId id="390" r:id="rId21"/>
    <p:sldId id="391" r:id="rId22"/>
    <p:sldId id="392" r:id="rId23"/>
    <p:sldId id="393" r:id="rId24"/>
    <p:sldId id="408" r:id="rId25"/>
    <p:sldId id="405" r:id="rId26"/>
    <p:sldId id="394" r:id="rId27"/>
    <p:sldId id="395" r:id="rId28"/>
    <p:sldId id="396" r:id="rId29"/>
    <p:sldId id="397" r:id="rId30"/>
    <p:sldId id="406" r:id="rId31"/>
    <p:sldId id="407" r:id="rId32"/>
    <p:sldId id="400" r:id="rId33"/>
    <p:sldId id="380" r:id="rId34"/>
  </p:sldIdLst>
  <p:sldSz cx="9144000" cy="6858000" type="screen4x3"/>
  <p:notesSz cx="6858000" cy="9144000"/>
  <p:defaultTextStyle>
    <a:defPPr>
      <a:defRPr lang="fr-FR"/>
    </a:defPPr>
    <a:lvl1pPr algn="l" rtl="0" fontAlgn="base">
      <a:spcBef>
        <a:spcPct val="0"/>
      </a:spcBef>
      <a:spcAft>
        <a:spcPct val="0"/>
      </a:spcAft>
      <a:defRPr kern="1200">
        <a:solidFill>
          <a:schemeClr val="tx1"/>
        </a:solidFill>
        <a:latin typeface="Tahoma" pitchFamily="34" charset="0"/>
        <a:ea typeface="+mn-ea"/>
        <a:cs typeface="Arial" charset="0"/>
      </a:defRPr>
    </a:lvl1pPr>
    <a:lvl2pPr marL="457200" algn="l" rtl="0" fontAlgn="base">
      <a:spcBef>
        <a:spcPct val="0"/>
      </a:spcBef>
      <a:spcAft>
        <a:spcPct val="0"/>
      </a:spcAft>
      <a:defRPr kern="1200">
        <a:solidFill>
          <a:schemeClr val="tx1"/>
        </a:solidFill>
        <a:latin typeface="Tahoma" pitchFamily="34" charset="0"/>
        <a:ea typeface="+mn-ea"/>
        <a:cs typeface="Arial" charset="0"/>
      </a:defRPr>
    </a:lvl2pPr>
    <a:lvl3pPr marL="914400" algn="l" rtl="0" fontAlgn="base">
      <a:spcBef>
        <a:spcPct val="0"/>
      </a:spcBef>
      <a:spcAft>
        <a:spcPct val="0"/>
      </a:spcAft>
      <a:defRPr kern="1200">
        <a:solidFill>
          <a:schemeClr val="tx1"/>
        </a:solidFill>
        <a:latin typeface="Tahoma" pitchFamily="34" charset="0"/>
        <a:ea typeface="+mn-ea"/>
        <a:cs typeface="Arial" charset="0"/>
      </a:defRPr>
    </a:lvl3pPr>
    <a:lvl4pPr marL="1371600" algn="l" rtl="0" fontAlgn="base">
      <a:spcBef>
        <a:spcPct val="0"/>
      </a:spcBef>
      <a:spcAft>
        <a:spcPct val="0"/>
      </a:spcAft>
      <a:defRPr kern="1200">
        <a:solidFill>
          <a:schemeClr val="tx1"/>
        </a:solidFill>
        <a:latin typeface="Tahoma" pitchFamily="34" charset="0"/>
        <a:ea typeface="+mn-ea"/>
        <a:cs typeface="Arial" charset="0"/>
      </a:defRPr>
    </a:lvl4pPr>
    <a:lvl5pPr marL="1828800" algn="l" rtl="0" fontAlgn="base">
      <a:spcBef>
        <a:spcPct val="0"/>
      </a:spcBef>
      <a:spcAft>
        <a:spcPct val="0"/>
      </a:spcAft>
      <a:defRPr kern="1200">
        <a:solidFill>
          <a:schemeClr val="tx1"/>
        </a:solidFill>
        <a:latin typeface="Tahoma" pitchFamily="34" charset="0"/>
        <a:ea typeface="+mn-ea"/>
        <a:cs typeface="Arial" charset="0"/>
      </a:defRPr>
    </a:lvl5pPr>
    <a:lvl6pPr marL="2286000" algn="l" defTabSz="914400" rtl="0" eaLnBrk="1" latinLnBrk="0" hangingPunct="1">
      <a:defRPr kern="1200">
        <a:solidFill>
          <a:schemeClr val="tx1"/>
        </a:solidFill>
        <a:latin typeface="Tahoma" pitchFamily="34" charset="0"/>
        <a:ea typeface="+mn-ea"/>
        <a:cs typeface="Arial" charset="0"/>
      </a:defRPr>
    </a:lvl6pPr>
    <a:lvl7pPr marL="2743200" algn="l" defTabSz="914400" rtl="0" eaLnBrk="1" latinLnBrk="0" hangingPunct="1">
      <a:defRPr kern="1200">
        <a:solidFill>
          <a:schemeClr val="tx1"/>
        </a:solidFill>
        <a:latin typeface="Tahoma" pitchFamily="34" charset="0"/>
        <a:ea typeface="+mn-ea"/>
        <a:cs typeface="Arial" charset="0"/>
      </a:defRPr>
    </a:lvl7pPr>
    <a:lvl8pPr marL="3200400" algn="l" defTabSz="914400" rtl="0" eaLnBrk="1" latinLnBrk="0" hangingPunct="1">
      <a:defRPr kern="1200">
        <a:solidFill>
          <a:schemeClr val="tx1"/>
        </a:solidFill>
        <a:latin typeface="Tahoma" pitchFamily="34" charset="0"/>
        <a:ea typeface="+mn-ea"/>
        <a:cs typeface="Arial" charset="0"/>
      </a:defRPr>
    </a:lvl8pPr>
    <a:lvl9pPr marL="3657600" algn="l" defTabSz="914400" rtl="0" eaLnBrk="1" latinLnBrk="0" hangingPunct="1">
      <a:defRPr kern="1200">
        <a:solidFill>
          <a:schemeClr val="tx1"/>
        </a:solidFill>
        <a:latin typeface="Tahoma"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19191D"/>
    <a:srgbClr val="FFCC66"/>
    <a:srgbClr val="0000CC"/>
    <a:srgbClr val="3333FF"/>
    <a:srgbClr val="00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551" autoAdjust="0"/>
    <p:restoredTop sz="94626" autoAdjust="0"/>
  </p:normalViewPr>
  <p:slideViewPr>
    <p:cSldViewPr>
      <p:cViewPr>
        <p:scale>
          <a:sx n="64" d="100"/>
          <a:sy n="64" d="100"/>
        </p:scale>
        <p:origin x="-1242" y="-6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82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Times New Roman" pitchFamily="18" charset="0"/>
              </a:defRPr>
            </a:lvl1pPr>
          </a:lstStyle>
          <a:p>
            <a:pPr>
              <a:defRPr/>
            </a:pPr>
            <a:endParaRPr lang="fr-FR"/>
          </a:p>
        </p:txBody>
      </p:sp>
      <p:sp>
        <p:nvSpPr>
          <p:cNvPr id="13824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Times New Roman" pitchFamily="18" charset="0"/>
              </a:defRPr>
            </a:lvl1pPr>
          </a:lstStyle>
          <a:p>
            <a:pPr>
              <a:defRPr/>
            </a:pPr>
            <a:endParaRPr lang="fr-FR"/>
          </a:p>
        </p:txBody>
      </p:sp>
      <p:sp>
        <p:nvSpPr>
          <p:cNvPr id="36868"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3824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noProof="0" smtClean="0"/>
              <a:t>Click to edit Master text styles</a:t>
            </a:r>
          </a:p>
          <a:p>
            <a:pPr lvl="1"/>
            <a:r>
              <a:rPr lang="fr-FR" noProof="0" smtClean="0"/>
              <a:t>Second level</a:t>
            </a:r>
          </a:p>
          <a:p>
            <a:pPr lvl="2"/>
            <a:r>
              <a:rPr lang="fr-FR" noProof="0" smtClean="0"/>
              <a:t>Third level</a:t>
            </a:r>
          </a:p>
          <a:p>
            <a:pPr lvl="3"/>
            <a:r>
              <a:rPr lang="fr-FR" noProof="0" smtClean="0"/>
              <a:t>Fourth level</a:t>
            </a:r>
          </a:p>
          <a:p>
            <a:pPr lvl="4"/>
            <a:r>
              <a:rPr lang="fr-FR" noProof="0" smtClean="0"/>
              <a:t>Fifth level</a:t>
            </a:r>
          </a:p>
        </p:txBody>
      </p:sp>
      <p:sp>
        <p:nvSpPr>
          <p:cNvPr id="13824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Times New Roman" pitchFamily="18" charset="0"/>
              </a:defRPr>
            </a:lvl1pPr>
          </a:lstStyle>
          <a:p>
            <a:pPr>
              <a:defRPr/>
            </a:pPr>
            <a:endParaRPr lang="fr-FR"/>
          </a:p>
        </p:txBody>
      </p:sp>
      <p:sp>
        <p:nvSpPr>
          <p:cNvPr id="13824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Times New Roman" pitchFamily="18" charset="0"/>
              </a:defRPr>
            </a:lvl1pPr>
          </a:lstStyle>
          <a:p>
            <a:pPr>
              <a:defRPr/>
            </a:pPr>
            <a:fld id="{62E7B391-2D05-434B-9C9E-1569D94C4CCA}" type="slidenum">
              <a:rPr lang="fr-FR"/>
              <a:pPr>
                <a:defRPr/>
              </a:pPr>
              <a:t>‹N°›</a:t>
            </a:fld>
            <a:endParaRPr lang="fr-F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32A352C2-4115-4DBB-97DB-637FF54B9E9C}" type="slidenum">
              <a:rPr lang="fr-FR"/>
              <a:pPr/>
              <a:t>1</a:t>
            </a:fld>
            <a:endParaRPr lang="fr-FR"/>
          </a:p>
        </p:txBody>
      </p:sp>
      <p:sp>
        <p:nvSpPr>
          <p:cNvPr id="37891" name="Rectangle 2"/>
          <p:cNvSpPr>
            <a:spLocks noRot="1" noChangeArrowheads="1" noTextEdit="1"/>
          </p:cNvSpPr>
          <p:nvPr>
            <p:ph type="sldImg"/>
          </p:nvPr>
        </p:nvSpPr>
        <p:spPr>
          <a:ln/>
        </p:spPr>
      </p:sp>
      <p:sp>
        <p:nvSpPr>
          <p:cNvPr id="37892" name="Rectangle 3"/>
          <p:cNvSpPr>
            <a:spLocks noGrp="1" noChangeArrowheads="1"/>
          </p:cNvSpPr>
          <p:nvPr>
            <p:ph type="body" idx="1"/>
          </p:nvPr>
        </p:nvSpPr>
        <p:spPr>
          <a:xfrm>
            <a:off x="685800" y="4341813"/>
            <a:ext cx="5486400" cy="4116387"/>
          </a:xfrm>
          <a:noFill/>
          <a:ln/>
        </p:spPr>
        <p:txBody>
          <a:bodyPr/>
          <a:lstStyle/>
          <a:p>
            <a:pPr eaLnBrk="1" hangingPunct="1"/>
            <a:endParaRPr lang="en-GB"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1D873FD5-9384-4191-A3B3-6ACAD1594906}" type="slidenum">
              <a:rPr lang="fr-FR"/>
              <a:pPr/>
              <a:t>11</a:t>
            </a:fld>
            <a:endParaRPr lang="fr-FR"/>
          </a:p>
        </p:txBody>
      </p:sp>
      <p:sp>
        <p:nvSpPr>
          <p:cNvPr id="47107" name="Rectangle 2"/>
          <p:cNvSpPr>
            <a:spLocks noRo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6B11A020-4F61-41AE-87CC-4ECDEE853C91}" type="slidenum">
              <a:rPr lang="fr-FR"/>
              <a:pPr/>
              <a:t>12</a:t>
            </a:fld>
            <a:endParaRPr lang="fr-FR"/>
          </a:p>
        </p:txBody>
      </p:sp>
      <p:sp>
        <p:nvSpPr>
          <p:cNvPr id="48131" name="Rectangle 2"/>
          <p:cNvSpPr>
            <a:spLocks noRo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19650F2A-35AF-4657-8621-B46C68195FF1}" type="slidenum">
              <a:rPr lang="fr-FR"/>
              <a:pPr/>
              <a:t>13</a:t>
            </a:fld>
            <a:endParaRPr lang="fr-FR"/>
          </a:p>
        </p:txBody>
      </p:sp>
      <p:sp>
        <p:nvSpPr>
          <p:cNvPr id="49155" name="Rectangle 2"/>
          <p:cNvSpPr>
            <a:spLocks noRo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49951456-EEE9-4E57-AA8D-8F1E963478B4}" type="slidenum">
              <a:rPr lang="fr-FR"/>
              <a:pPr/>
              <a:t>15</a:t>
            </a:fld>
            <a:endParaRPr lang="fr-FR"/>
          </a:p>
        </p:txBody>
      </p:sp>
      <p:sp>
        <p:nvSpPr>
          <p:cNvPr id="50179" name="Rectangle 2"/>
          <p:cNvSpPr>
            <a:spLocks noRo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133490F9-4794-4ADE-9D25-7971CFFB2A86}" type="slidenum">
              <a:rPr lang="fr-FR"/>
              <a:pPr/>
              <a:t>16</a:t>
            </a:fld>
            <a:endParaRPr lang="fr-FR"/>
          </a:p>
        </p:txBody>
      </p:sp>
      <p:sp>
        <p:nvSpPr>
          <p:cNvPr id="51203" name="Rectangle 2"/>
          <p:cNvSpPr>
            <a:spLocks noRo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D84CADE0-ECFE-446F-8EE4-D915061A7834}" type="slidenum">
              <a:rPr lang="fr-FR"/>
              <a:pPr/>
              <a:t>17</a:t>
            </a:fld>
            <a:endParaRPr lang="fr-FR"/>
          </a:p>
        </p:txBody>
      </p:sp>
      <p:sp>
        <p:nvSpPr>
          <p:cNvPr id="52227" name="Rectangle 2"/>
          <p:cNvSpPr>
            <a:spLocks noRo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B25B36B8-60EE-4CF0-9E99-F4E3CB4F16AE}" type="slidenum">
              <a:rPr lang="fr-FR"/>
              <a:pPr/>
              <a:t>18</a:t>
            </a:fld>
            <a:endParaRPr lang="fr-FR"/>
          </a:p>
        </p:txBody>
      </p:sp>
      <p:sp>
        <p:nvSpPr>
          <p:cNvPr id="53251" name="Rectangle 2"/>
          <p:cNvSpPr>
            <a:spLocks noRo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FB505036-0BA9-4A83-9F29-164E7C6A6B94}" type="slidenum">
              <a:rPr lang="fr-FR"/>
              <a:pPr/>
              <a:t>19</a:t>
            </a:fld>
            <a:endParaRPr lang="fr-FR"/>
          </a:p>
        </p:txBody>
      </p:sp>
      <p:sp>
        <p:nvSpPr>
          <p:cNvPr id="54275" name="Rectangle 2"/>
          <p:cNvSpPr>
            <a:spLocks noRo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93B93F3A-BE27-4E26-A81B-3A90C09C8346}" type="slidenum">
              <a:rPr lang="fr-FR"/>
              <a:pPr/>
              <a:t>20</a:t>
            </a:fld>
            <a:endParaRPr lang="fr-FR"/>
          </a:p>
        </p:txBody>
      </p:sp>
      <p:sp>
        <p:nvSpPr>
          <p:cNvPr id="55299" name="Rectangle 2"/>
          <p:cNvSpPr>
            <a:spLocks noRo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D207B6EE-2600-4C9C-BD20-67528A61DE48}" type="slidenum">
              <a:rPr lang="fr-FR"/>
              <a:pPr/>
              <a:t>21</a:t>
            </a:fld>
            <a:endParaRPr lang="fr-FR"/>
          </a:p>
        </p:txBody>
      </p:sp>
      <p:sp>
        <p:nvSpPr>
          <p:cNvPr id="56323" name="Rectangle 2"/>
          <p:cNvSpPr>
            <a:spLocks noRo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DBFD33B6-D999-4718-817D-49C89DA0EDEE}" type="slidenum">
              <a:rPr lang="fr-FR"/>
              <a:pPr/>
              <a:t>2</a:t>
            </a:fld>
            <a:endParaRPr lang="fr-FR"/>
          </a:p>
        </p:txBody>
      </p:sp>
      <p:sp>
        <p:nvSpPr>
          <p:cNvPr id="38915" name="Rectangle 2"/>
          <p:cNvSpPr>
            <a:spLocks noRo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9959B459-2D4B-47C8-BCF9-D80D1C4A3FEC}" type="slidenum">
              <a:rPr lang="fr-FR"/>
              <a:pPr/>
              <a:t>22</a:t>
            </a:fld>
            <a:endParaRPr lang="fr-FR"/>
          </a:p>
        </p:txBody>
      </p:sp>
      <p:sp>
        <p:nvSpPr>
          <p:cNvPr id="57347" name="Rectangle 2"/>
          <p:cNvSpPr>
            <a:spLocks noRo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3D26EC6C-4DEB-440D-A610-15A903F1307F}" type="slidenum">
              <a:rPr lang="fr-FR"/>
              <a:pPr/>
              <a:t>23</a:t>
            </a:fld>
            <a:endParaRPr lang="fr-FR"/>
          </a:p>
        </p:txBody>
      </p:sp>
      <p:sp>
        <p:nvSpPr>
          <p:cNvPr id="58371" name="Rectangle 2"/>
          <p:cNvSpPr>
            <a:spLocks noRo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62DC017C-89BF-412A-86AE-1A0A888DBA86}" type="slidenum">
              <a:rPr lang="fr-FR"/>
              <a:pPr/>
              <a:t>24</a:t>
            </a:fld>
            <a:endParaRPr lang="fr-FR"/>
          </a:p>
        </p:txBody>
      </p:sp>
      <p:sp>
        <p:nvSpPr>
          <p:cNvPr id="59395" name="Rectangle 2"/>
          <p:cNvSpPr>
            <a:spLocks noRo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244C73EE-66BA-4AB0-82B3-7A4534DDD2B4}" type="slidenum">
              <a:rPr lang="fr-FR"/>
              <a:pPr/>
              <a:t>26</a:t>
            </a:fld>
            <a:endParaRPr lang="fr-FR"/>
          </a:p>
        </p:txBody>
      </p:sp>
      <p:sp>
        <p:nvSpPr>
          <p:cNvPr id="60419" name="Rectangle 2"/>
          <p:cNvSpPr>
            <a:spLocks noRo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6CF5A151-B3B0-4267-AA7B-942769D33A77}" type="slidenum">
              <a:rPr lang="fr-FR"/>
              <a:pPr/>
              <a:t>27</a:t>
            </a:fld>
            <a:endParaRPr lang="fr-FR"/>
          </a:p>
        </p:txBody>
      </p:sp>
      <p:sp>
        <p:nvSpPr>
          <p:cNvPr id="61443" name="Rectangle 2"/>
          <p:cNvSpPr>
            <a:spLocks noRo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7341AB8F-EAEB-4B46-A363-4793C4BBEA9B}" type="slidenum">
              <a:rPr lang="fr-FR"/>
              <a:pPr/>
              <a:t>28</a:t>
            </a:fld>
            <a:endParaRPr lang="fr-FR"/>
          </a:p>
        </p:txBody>
      </p:sp>
      <p:sp>
        <p:nvSpPr>
          <p:cNvPr id="62467" name="Rectangle 2"/>
          <p:cNvSpPr>
            <a:spLocks noRo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8652D072-C544-45EF-839F-A90F9C5E8014}" type="slidenum">
              <a:rPr lang="fr-FR"/>
              <a:pPr/>
              <a:t>29</a:t>
            </a:fld>
            <a:endParaRPr lang="fr-FR"/>
          </a:p>
        </p:txBody>
      </p:sp>
      <p:sp>
        <p:nvSpPr>
          <p:cNvPr id="63491" name="Rectangle 2"/>
          <p:cNvSpPr>
            <a:spLocks noRo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C96117E4-971D-4408-BB89-9BE9BA88828D}" type="slidenum">
              <a:rPr lang="fr-FR"/>
              <a:pPr/>
              <a:t>30</a:t>
            </a:fld>
            <a:endParaRPr lang="fr-FR"/>
          </a:p>
        </p:txBody>
      </p:sp>
      <p:sp>
        <p:nvSpPr>
          <p:cNvPr id="64515" name="Rectangle 2"/>
          <p:cNvSpPr>
            <a:spLocks noRo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01A3983E-3569-471B-A1E9-16AA17395CE1}" type="slidenum">
              <a:rPr lang="fr-FR"/>
              <a:pPr/>
              <a:t>31</a:t>
            </a:fld>
            <a:endParaRPr lang="fr-FR"/>
          </a:p>
        </p:txBody>
      </p:sp>
      <p:sp>
        <p:nvSpPr>
          <p:cNvPr id="65539" name="Rectangle 2"/>
          <p:cNvSpPr>
            <a:spLocks noRo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22480548-F2C8-4721-9FA7-E51B0AE4A2D1}" type="slidenum">
              <a:rPr lang="fr-FR"/>
              <a:pPr/>
              <a:t>32</a:t>
            </a:fld>
            <a:endParaRPr lang="fr-FR"/>
          </a:p>
        </p:txBody>
      </p:sp>
      <p:sp>
        <p:nvSpPr>
          <p:cNvPr id="66563" name="Rectangle 2"/>
          <p:cNvSpPr>
            <a:spLocks noRo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3823BDF2-F719-4D6B-8C70-49B172D212B3}" type="slidenum">
              <a:rPr lang="fr-FR"/>
              <a:pPr/>
              <a:t>4</a:t>
            </a:fld>
            <a:endParaRPr lang="fr-FR"/>
          </a:p>
        </p:txBody>
      </p:sp>
      <p:sp>
        <p:nvSpPr>
          <p:cNvPr id="39939" name="Rectangle 2"/>
          <p:cNvSpPr>
            <a:spLocks noRo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5D91C901-D0F4-4A90-81D7-16E6A97A6DC0}" type="slidenum">
              <a:rPr lang="fr-FR"/>
              <a:pPr/>
              <a:t>33</a:t>
            </a:fld>
            <a:endParaRPr lang="fr-FR"/>
          </a:p>
        </p:txBody>
      </p:sp>
      <p:sp>
        <p:nvSpPr>
          <p:cNvPr id="67587" name="Rectangle 2"/>
          <p:cNvSpPr>
            <a:spLocks noRo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842A527B-2E17-4993-A224-BEBD245C5453}" type="slidenum">
              <a:rPr lang="fr-FR"/>
              <a:pPr/>
              <a:t>5</a:t>
            </a:fld>
            <a:endParaRPr lang="fr-FR"/>
          </a:p>
        </p:txBody>
      </p:sp>
      <p:sp>
        <p:nvSpPr>
          <p:cNvPr id="40963" name="Rectangle 2"/>
          <p:cNvSpPr>
            <a:spLocks noRo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4484378F-366F-450D-9227-387B07427BA1}" type="slidenum">
              <a:rPr lang="fr-FR"/>
              <a:pPr/>
              <a:t>6</a:t>
            </a:fld>
            <a:endParaRPr lang="fr-FR"/>
          </a:p>
        </p:txBody>
      </p:sp>
      <p:sp>
        <p:nvSpPr>
          <p:cNvPr id="41987" name="Rectangle 2"/>
          <p:cNvSpPr>
            <a:spLocks noRo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CD3477AF-F92B-412B-9307-14EC1E28F1D5}" type="slidenum">
              <a:rPr lang="fr-FR"/>
              <a:pPr/>
              <a:t>7</a:t>
            </a:fld>
            <a:endParaRPr lang="fr-FR"/>
          </a:p>
        </p:txBody>
      </p:sp>
      <p:sp>
        <p:nvSpPr>
          <p:cNvPr id="43011" name="Rectangle 2"/>
          <p:cNvSpPr>
            <a:spLocks noRo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15498F27-5A02-40CD-ABF1-7358E861CF6E}" type="slidenum">
              <a:rPr lang="fr-FR"/>
              <a:pPr/>
              <a:t>8</a:t>
            </a:fld>
            <a:endParaRPr lang="fr-FR"/>
          </a:p>
        </p:txBody>
      </p:sp>
      <p:sp>
        <p:nvSpPr>
          <p:cNvPr id="44035" name="Rectangle 2"/>
          <p:cNvSpPr>
            <a:spLocks noRo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3EDA5F5D-5794-4A01-AEB3-3D85AF236AC9}" type="slidenum">
              <a:rPr lang="fr-FR"/>
              <a:pPr/>
              <a:t>9</a:t>
            </a:fld>
            <a:endParaRPr lang="fr-FR"/>
          </a:p>
        </p:txBody>
      </p:sp>
      <p:sp>
        <p:nvSpPr>
          <p:cNvPr id="45059" name="Rectangle 2"/>
          <p:cNvSpPr>
            <a:spLocks noRo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1A972ECA-A87C-4CF5-9B80-EB6D6BBAB553}" type="slidenum">
              <a:rPr lang="fr-FR"/>
              <a:pPr/>
              <a:t>10</a:t>
            </a:fld>
            <a:endParaRPr lang="fr-FR"/>
          </a:p>
        </p:txBody>
      </p:sp>
      <p:sp>
        <p:nvSpPr>
          <p:cNvPr id="46083" name="Rectangle 2"/>
          <p:cNvSpPr>
            <a:spLocks noRo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1422400"/>
            <a:ext cx="9147175" cy="5435600"/>
            <a:chOff x="0" y="896"/>
            <a:chExt cx="5762" cy="3424"/>
          </a:xfrm>
        </p:grpSpPr>
        <p:grpSp>
          <p:nvGrpSpPr>
            <p:cNvPr id="5" name="Group 3"/>
            <p:cNvGrpSpPr>
              <a:grpSpLocks/>
            </p:cNvGrpSpPr>
            <p:nvPr userDrawn="1"/>
          </p:nvGrpSpPr>
          <p:grpSpPr bwMode="auto">
            <a:xfrm>
              <a:off x="20" y="896"/>
              <a:ext cx="5742" cy="3424"/>
              <a:chOff x="20" y="896"/>
              <a:chExt cx="5742" cy="3424"/>
            </a:xfrm>
          </p:grpSpPr>
          <p:sp>
            <p:nvSpPr>
              <p:cNvPr id="142" name="Freeform 4"/>
              <p:cNvSpPr>
                <a:spLocks/>
              </p:cNvSpPr>
              <p:nvPr userDrawn="1"/>
            </p:nvSpPr>
            <p:spPr bwMode="hidden">
              <a:xfrm>
                <a:off x="1399" y="1116"/>
                <a:ext cx="2815" cy="2110"/>
              </a:xfrm>
              <a:custGeom>
                <a:avLst/>
                <a:gdLst/>
                <a:ahLst/>
                <a:cxnLst>
                  <a:cxn ang="0">
                    <a:pos x="950" y="85"/>
                  </a:cxn>
                  <a:cxn ang="0">
                    <a:pos x="628" y="438"/>
                  </a:cxn>
                  <a:cxn ang="0">
                    <a:pos x="66" y="471"/>
                  </a:cxn>
                  <a:cxn ang="0">
                    <a:pos x="0" y="627"/>
                  </a:cxn>
                  <a:cxn ang="0">
                    <a:pos x="372" y="1026"/>
                  </a:cxn>
                  <a:cxn ang="0">
                    <a:pos x="611" y="902"/>
                  </a:cxn>
                  <a:cxn ang="0">
                    <a:pos x="992" y="1085"/>
                  </a:cxn>
                  <a:cxn ang="0">
                    <a:pos x="1116" y="1339"/>
                  </a:cxn>
                  <a:cxn ang="0">
                    <a:pos x="1083" y="1450"/>
                  </a:cxn>
                  <a:cxn ang="0">
                    <a:pos x="1124" y="1659"/>
                  </a:cxn>
                  <a:cxn ang="0">
                    <a:pos x="1149" y="1999"/>
                  </a:cxn>
                  <a:cxn ang="0">
                    <a:pos x="1463" y="2110"/>
                  </a:cxn>
                  <a:cxn ang="0">
                    <a:pos x="1686" y="2025"/>
                  </a:cxn>
                  <a:cxn ang="0">
                    <a:pos x="1603" y="1777"/>
                  </a:cxn>
                  <a:cxn ang="0">
                    <a:pos x="1991" y="1555"/>
                  </a:cxn>
                  <a:cxn ang="0">
                    <a:pos x="2281" y="1542"/>
                  </a:cxn>
                  <a:cxn ang="0">
                    <a:pos x="2446" y="1359"/>
                  </a:cxn>
                  <a:cxn ang="0">
                    <a:pos x="2361" y="1001"/>
                  </a:cxn>
                  <a:cxn ang="0">
                    <a:pos x="2606" y="893"/>
                  </a:cxn>
                  <a:cxn ang="0">
                    <a:pos x="2815" y="454"/>
                  </a:cxn>
                  <a:cxn ang="0">
                    <a:pos x="2518" y="0"/>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ffectLst/>
            </p:spPr>
            <p:txBody>
              <a:bodyPr/>
              <a:lstStyle/>
              <a:p>
                <a:pPr>
                  <a:defRPr/>
                </a:pPr>
                <a:endParaRPr lang="fr-FR"/>
              </a:p>
            </p:txBody>
          </p:sp>
          <p:sp>
            <p:nvSpPr>
              <p:cNvPr id="143" name="Freeform 5"/>
              <p:cNvSpPr>
                <a:spLocks/>
              </p:cNvSpPr>
              <p:nvPr userDrawn="1"/>
            </p:nvSpPr>
            <p:spPr bwMode="hidden">
              <a:xfrm>
                <a:off x="672" y="1116"/>
                <a:ext cx="3966" cy="2366"/>
              </a:xfrm>
              <a:custGeom>
                <a:avLst/>
                <a:gdLst/>
                <a:ahLst/>
                <a:cxnLst>
                  <a:cxn ang="0">
                    <a:pos x="1423" y="65"/>
                  </a:cxn>
                  <a:cxn ang="0">
                    <a:pos x="1148" y="262"/>
                  </a:cxn>
                  <a:cxn ang="0">
                    <a:pos x="934" y="216"/>
                  </a:cxn>
                  <a:cxn ang="0">
                    <a:pos x="529" y="314"/>
                  </a:cxn>
                  <a:cxn ang="0">
                    <a:pos x="174" y="327"/>
                  </a:cxn>
                  <a:cxn ang="0">
                    <a:pos x="0" y="628"/>
                  </a:cxn>
                  <a:cxn ang="0">
                    <a:pos x="91" y="726"/>
                  </a:cxn>
                  <a:cxn ang="0">
                    <a:pos x="231" y="654"/>
                  </a:cxn>
                  <a:cxn ang="0">
                    <a:pos x="430" y="687"/>
                  </a:cxn>
                  <a:cxn ang="0">
                    <a:pos x="504" y="850"/>
                  </a:cxn>
                  <a:cxn ang="0">
                    <a:pos x="347" y="1020"/>
                  </a:cxn>
                  <a:cxn ang="0">
                    <a:pos x="529" y="1144"/>
                  </a:cxn>
                  <a:cxn ang="0">
                    <a:pos x="727" y="1105"/>
                  </a:cxn>
                  <a:cxn ang="0">
                    <a:pos x="901" y="1216"/>
                  </a:cxn>
                  <a:cxn ang="0">
                    <a:pos x="1256" y="1229"/>
                  </a:cxn>
                  <a:cxn ang="0">
                    <a:pos x="1611" y="1425"/>
                  </a:cxn>
                  <a:cxn ang="0">
                    <a:pos x="1694" y="1673"/>
                  </a:cxn>
                  <a:cxn ang="0">
                    <a:pos x="1619" y="2118"/>
                  </a:cxn>
                  <a:cxn ang="0">
                    <a:pos x="1694" y="2268"/>
                  </a:cxn>
                  <a:cxn ang="0">
                    <a:pos x="2132" y="2242"/>
                  </a:cxn>
                  <a:cxn ang="0">
                    <a:pos x="2289" y="2366"/>
                  </a:cxn>
                  <a:cxn ang="0">
                    <a:pos x="2594" y="2046"/>
                  </a:cxn>
                  <a:cxn ang="0">
                    <a:pos x="2537" y="1817"/>
                  </a:cxn>
                  <a:cxn ang="0">
                    <a:pos x="2818" y="1673"/>
                  </a:cxn>
                  <a:cxn ang="0">
                    <a:pos x="3016" y="1719"/>
                  </a:cxn>
                  <a:cxn ang="0">
                    <a:pos x="3280" y="1615"/>
                  </a:cxn>
                  <a:cxn ang="0">
                    <a:pos x="3405" y="1174"/>
                  </a:cxn>
                  <a:cxn ang="0">
                    <a:pos x="3643" y="922"/>
                  </a:cxn>
                  <a:cxn ang="0">
                    <a:pos x="3966" y="896"/>
                  </a:cxn>
                  <a:cxn ang="0">
                    <a:pos x="3908" y="733"/>
                  </a:cxn>
                  <a:cxn ang="0">
                    <a:pos x="3669" y="563"/>
                  </a:cxn>
                  <a:cxn ang="0">
                    <a:pos x="3817" y="210"/>
                  </a:cxn>
                  <a:cxn ang="0">
                    <a:pos x="3590" y="0"/>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ffectLst/>
            </p:spPr>
            <p:txBody>
              <a:bodyPr/>
              <a:lstStyle/>
              <a:p>
                <a:pPr>
                  <a:defRPr/>
                </a:pPr>
                <a:endParaRPr lang="fr-FR"/>
              </a:p>
            </p:txBody>
          </p:sp>
          <p:sp>
            <p:nvSpPr>
              <p:cNvPr id="144" name="Freeform 6"/>
              <p:cNvSpPr>
                <a:spLocks/>
              </p:cNvSpPr>
              <p:nvPr userDrawn="1"/>
            </p:nvSpPr>
            <p:spPr bwMode="hidden">
              <a:xfrm>
                <a:off x="20" y="1069"/>
                <a:ext cx="5732" cy="3107"/>
              </a:xfrm>
              <a:custGeom>
                <a:avLst/>
                <a:gdLst/>
                <a:ahLst/>
                <a:cxnLst>
                  <a:cxn ang="0">
                    <a:pos x="81" y="0"/>
                  </a:cxn>
                  <a:cxn ang="0">
                    <a:pos x="133" y="328"/>
                  </a:cxn>
                  <a:cxn ang="0">
                    <a:pos x="0" y="666"/>
                  </a:cxn>
                  <a:cxn ang="0">
                    <a:pos x="83" y="1221"/>
                  </a:cxn>
                  <a:cxn ang="0">
                    <a:pos x="413" y="1515"/>
                  </a:cxn>
                  <a:cxn ang="0">
                    <a:pos x="881" y="1700"/>
                  </a:cxn>
                  <a:cxn ang="0">
                    <a:pos x="1440" y="1651"/>
                  </a:cxn>
                  <a:cxn ang="0">
                    <a:pos x="1755" y="1940"/>
                  </a:cxn>
                  <a:cxn ang="0">
                    <a:pos x="1653" y="2126"/>
                  </a:cxn>
                  <a:cxn ang="0">
                    <a:pos x="1136" y="2142"/>
                  </a:cxn>
                  <a:cxn ang="0">
                    <a:pos x="911" y="2021"/>
                  </a:cxn>
                  <a:cxn ang="0">
                    <a:pos x="739" y="2142"/>
                  </a:cxn>
                  <a:cxn ang="0">
                    <a:pos x="954" y="2524"/>
                  </a:cxn>
                  <a:cxn ang="0">
                    <a:pos x="973" y="2905"/>
                  </a:cxn>
                  <a:cxn ang="0">
                    <a:pos x="1511" y="3107"/>
                  </a:cxn>
                  <a:cxn ang="0">
                    <a:pos x="1644" y="2922"/>
                  </a:cxn>
                  <a:cxn ang="0">
                    <a:pos x="2077" y="2797"/>
                  </a:cxn>
                  <a:cxn ang="0">
                    <a:pos x="2610" y="2962"/>
                  </a:cxn>
                  <a:cxn ang="0">
                    <a:pos x="3222" y="2812"/>
                  </a:cxn>
                  <a:cxn ang="0">
                    <a:pos x="3443" y="2922"/>
                  </a:cxn>
                  <a:cxn ang="0">
                    <a:pos x="3861" y="2648"/>
                  </a:cxn>
                  <a:cxn ang="0">
                    <a:pos x="4125" y="2311"/>
                  </a:cxn>
                  <a:cxn ang="0">
                    <a:pos x="4369" y="2318"/>
                  </a:cxn>
                  <a:cxn ang="0">
                    <a:pos x="4554" y="2445"/>
                  </a:cxn>
                  <a:cxn ang="0">
                    <a:pos x="5015" y="2142"/>
                  </a:cxn>
                  <a:cxn ang="0">
                    <a:pos x="5404" y="2185"/>
                  </a:cxn>
                  <a:cxn ang="0">
                    <a:pos x="5732" y="2069"/>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ffectLst/>
            </p:spPr>
            <p:txBody>
              <a:bodyPr/>
              <a:lstStyle/>
              <a:p>
                <a:pPr>
                  <a:defRPr/>
                </a:pPr>
                <a:endParaRPr lang="fr-FR"/>
              </a:p>
            </p:txBody>
          </p:sp>
          <p:sp>
            <p:nvSpPr>
              <p:cNvPr id="145" name="Freeform 7"/>
              <p:cNvSpPr>
                <a:spLocks/>
              </p:cNvSpPr>
              <p:nvPr userDrawn="1"/>
            </p:nvSpPr>
            <p:spPr bwMode="hidden">
              <a:xfrm>
                <a:off x="242" y="1145"/>
                <a:ext cx="5512" cy="2760"/>
              </a:xfrm>
              <a:custGeom>
                <a:avLst/>
                <a:gdLst/>
                <a:ahLst/>
                <a:cxnLst>
                  <a:cxn ang="0">
                    <a:pos x="240" y="0"/>
                  </a:cxn>
                  <a:cxn ang="0">
                    <a:pos x="0" y="336"/>
                  </a:cxn>
                  <a:cxn ang="0">
                    <a:pos x="82" y="821"/>
                  </a:cxn>
                  <a:cxn ang="0">
                    <a:pos x="243" y="873"/>
                  </a:cxn>
                  <a:cxn ang="0">
                    <a:pos x="473" y="1087"/>
                  </a:cxn>
                  <a:cxn ang="0">
                    <a:pos x="557" y="1441"/>
                  </a:cxn>
                  <a:cxn ang="0">
                    <a:pos x="839" y="1499"/>
                  </a:cxn>
                  <a:cxn ang="0">
                    <a:pos x="1258" y="1349"/>
                  </a:cxn>
                  <a:cxn ang="0">
                    <a:pos x="1307" y="1493"/>
                  </a:cxn>
                  <a:cxn ang="0">
                    <a:pos x="1621" y="1513"/>
                  </a:cxn>
                  <a:cxn ang="0">
                    <a:pos x="1862" y="1865"/>
                  </a:cxn>
                  <a:cxn ang="0">
                    <a:pos x="1668" y="2166"/>
                  </a:cxn>
                  <a:cxn ang="0">
                    <a:pos x="1308" y="2217"/>
                  </a:cxn>
                  <a:cxn ang="0">
                    <a:pos x="992" y="2172"/>
                  </a:cxn>
                  <a:cxn ang="0">
                    <a:pos x="903" y="2244"/>
                  </a:cxn>
                  <a:cxn ang="0">
                    <a:pos x="1008" y="2415"/>
                  </a:cxn>
                  <a:cxn ang="0">
                    <a:pos x="992" y="2538"/>
                  </a:cxn>
                  <a:cxn ang="0">
                    <a:pos x="1137" y="2760"/>
                  </a:cxn>
                  <a:cxn ang="0">
                    <a:pos x="1661" y="2623"/>
                  </a:cxn>
                  <a:cxn ang="0">
                    <a:pos x="1725" y="2492"/>
                  </a:cxn>
                  <a:cxn ang="0">
                    <a:pos x="1895" y="2551"/>
                  </a:cxn>
                  <a:cxn ang="0">
                    <a:pos x="2338" y="2448"/>
                  </a:cxn>
                  <a:cxn ang="0">
                    <a:pos x="2443" y="2714"/>
                  </a:cxn>
                  <a:cxn ang="0">
                    <a:pos x="2870" y="2541"/>
                  </a:cxn>
                  <a:cxn ang="0">
                    <a:pos x="3264" y="2591"/>
                  </a:cxn>
                  <a:cxn ang="0">
                    <a:pos x="3522" y="2427"/>
                  </a:cxn>
                  <a:cxn ang="0">
                    <a:pos x="3594" y="2081"/>
                  </a:cxn>
                  <a:cxn ang="0">
                    <a:pos x="4013" y="2087"/>
                  </a:cxn>
                  <a:cxn ang="0">
                    <a:pos x="4070" y="1924"/>
                  </a:cxn>
                  <a:cxn ang="0">
                    <a:pos x="4239" y="1931"/>
                  </a:cxn>
                  <a:cxn ang="0">
                    <a:pos x="4465" y="2094"/>
                  </a:cxn>
                  <a:cxn ang="0">
                    <a:pos x="4836" y="1814"/>
                  </a:cxn>
                  <a:cxn ang="0">
                    <a:pos x="5225" y="1785"/>
                  </a:cxn>
                  <a:cxn ang="0">
                    <a:pos x="5367" y="1571"/>
                  </a:cxn>
                  <a:cxn ang="0">
                    <a:pos x="5512" y="1585"/>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ffectLst/>
            </p:spPr>
            <p:txBody>
              <a:bodyPr/>
              <a:lstStyle/>
              <a:p>
                <a:pPr>
                  <a:defRPr/>
                </a:pPr>
                <a:endParaRPr lang="fr-FR"/>
              </a:p>
            </p:txBody>
          </p:sp>
          <p:sp>
            <p:nvSpPr>
              <p:cNvPr id="146" name="Freeform 8"/>
              <p:cNvSpPr>
                <a:spLocks/>
              </p:cNvSpPr>
              <p:nvPr userDrawn="1"/>
            </p:nvSpPr>
            <p:spPr bwMode="hidden">
              <a:xfrm>
                <a:off x="4840" y="984"/>
                <a:ext cx="790" cy="1189"/>
              </a:xfrm>
              <a:custGeom>
                <a:avLst/>
                <a:gdLst/>
                <a:ahLst/>
                <a:cxnLst>
                  <a:cxn ang="0">
                    <a:pos x="139" y="0"/>
                  </a:cxn>
                  <a:cxn ang="0">
                    <a:pos x="210" y="233"/>
                  </a:cxn>
                  <a:cxn ang="0">
                    <a:pos x="159" y="643"/>
                  </a:cxn>
                  <a:cxn ang="0">
                    <a:pos x="454" y="771"/>
                  </a:cxn>
                  <a:cxn ang="0">
                    <a:pos x="605" y="1046"/>
                  </a:cxn>
                  <a:cxn ang="0">
                    <a:pos x="790" y="1189"/>
                  </a:cxn>
                  <a:cxn ang="0">
                    <a:pos x="540" y="1111"/>
                  </a:cxn>
                  <a:cxn ang="0">
                    <a:pos x="363" y="883"/>
                  </a:cxn>
                  <a:cxn ang="0">
                    <a:pos x="139" y="852"/>
                  </a:cxn>
                  <a:cxn ang="0">
                    <a:pos x="0" y="499"/>
                  </a:cxn>
                  <a:cxn ang="0">
                    <a:pos x="48" y="209"/>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ffectLst/>
            </p:spPr>
            <p:txBody>
              <a:bodyPr/>
              <a:lstStyle/>
              <a:p>
                <a:pPr>
                  <a:defRPr/>
                </a:pPr>
                <a:endParaRPr lang="fr-FR"/>
              </a:p>
            </p:txBody>
          </p:sp>
          <p:sp>
            <p:nvSpPr>
              <p:cNvPr id="147" name="Freeform 9"/>
              <p:cNvSpPr>
                <a:spLocks/>
              </p:cNvSpPr>
              <p:nvPr userDrawn="1"/>
            </p:nvSpPr>
            <p:spPr bwMode="hidden">
              <a:xfrm>
                <a:off x="5173" y="896"/>
                <a:ext cx="579" cy="1117"/>
              </a:xfrm>
              <a:custGeom>
                <a:avLst/>
                <a:gdLst/>
                <a:ahLst/>
                <a:cxnLst>
                  <a:cxn ang="0">
                    <a:pos x="0" y="0"/>
                  </a:cxn>
                  <a:cxn ang="0">
                    <a:pos x="128" y="328"/>
                  </a:cxn>
                  <a:cxn ang="0">
                    <a:pos x="9" y="659"/>
                  </a:cxn>
                  <a:cxn ang="0">
                    <a:pos x="40" y="763"/>
                  </a:cxn>
                  <a:cxn ang="0">
                    <a:pos x="234" y="739"/>
                  </a:cxn>
                  <a:cxn ang="0">
                    <a:pos x="344" y="1055"/>
                  </a:cxn>
                  <a:cxn ang="0">
                    <a:pos x="579" y="1117"/>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ffectLst/>
            </p:spPr>
            <p:txBody>
              <a:bodyPr/>
              <a:lstStyle/>
              <a:p>
                <a:pPr>
                  <a:defRPr/>
                </a:pPr>
                <a:endParaRPr lang="fr-FR"/>
              </a:p>
            </p:txBody>
          </p:sp>
          <p:sp>
            <p:nvSpPr>
              <p:cNvPr id="148" name="Freeform 10"/>
              <p:cNvSpPr>
                <a:spLocks/>
              </p:cNvSpPr>
              <p:nvPr userDrawn="1"/>
            </p:nvSpPr>
            <p:spPr bwMode="hidden">
              <a:xfrm>
                <a:off x="3291" y="968"/>
                <a:ext cx="2471" cy="2396"/>
              </a:xfrm>
              <a:custGeom>
                <a:avLst/>
                <a:gdLst/>
                <a:ahLst/>
                <a:cxnLst>
                  <a:cxn ang="0">
                    <a:pos x="1118" y="0"/>
                  </a:cxn>
                  <a:cxn ang="0">
                    <a:pos x="1179" y="225"/>
                  </a:cxn>
                  <a:cxn ang="0">
                    <a:pos x="1393" y="339"/>
                  </a:cxn>
                  <a:cxn ang="0">
                    <a:pos x="1404" y="548"/>
                  </a:cxn>
                  <a:cxn ang="0">
                    <a:pos x="1342" y="732"/>
                  </a:cxn>
                  <a:cxn ang="0">
                    <a:pos x="1434" y="925"/>
                  </a:cxn>
                  <a:cxn ang="0">
                    <a:pos x="1455" y="1109"/>
                  </a:cxn>
                  <a:cxn ang="0">
                    <a:pos x="1311" y="1142"/>
                  </a:cxn>
                  <a:cxn ang="0">
                    <a:pos x="926" y="1384"/>
                  </a:cxn>
                  <a:cxn ang="0">
                    <a:pos x="975" y="1456"/>
                  </a:cxn>
                  <a:cxn ang="0">
                    <a:pos x="956" y="1624"/>
                  </a:cxn>
                  <a:cxn ang="0">
                    <a:pos x="782" y="1817"/>
                  </a:cxn>
                  <a:cxn ang="0">
                    <a:pos x="539" y="1978"/>
                  </a:cxn>
                  <a:cxn ang="0">
                    <a:pos x="152" y="2026"/>
                  </a:cxn>
                  <a:cxn ang="0">
                    <a:pos x="19" y="2251"/>
                  </a:cxn>
                  <a:cxn ang="0">
                    <a:pos x="0" y="2396"/>
                  </a:cxn>
                  <a:cxn ang="0">
                    <a:pos x="213" y="2179"/>
                  </a:cxn>
                  <a:cxn ang="0">
                    <a:pos x="629" y="2090"/>
                  </a:cxn>
                  <a:cxn ang="0">
                    <a:pos x="894" y="1906"/>
                  </a:cxn>
                  <a:cxn ang="0">
                    <a:pos x="1230" y="1986"/>
                  </a:cxn>
                  <a:cxn ang="0">
                    <a:pos x="1668" y="1906"/>
                  </a:cxn>
                  <a:cxn ang="0">
                    <a:pos x="1983" y="1745"/>
                  </a:cxn>
                  <a:cxn ang="0">
                    <a:pos x="2014" y="1600"/>
                  </a:cxn>
                  <a:cxn ang="0">
                    <a:pos x="2237" y="1496"/>
                  </a:cxn>
                  <a:cxn ang="0">
                    <a:pos x="2359" y="1552"/>
                  </a:cxn>
                  <a:cxn ang="0">
                    <a:pos x="2471" y="1479"/>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ffectLst/>
            </p:spPr>
            <p:txBody>
              <a:bodyPr/>
              <a:lstStyle/>
              <a:p>
                <a:pPr>
                  <a:defRPr/>
                </a:pPr>
                <a:endParaRPr lang="fr-FR"/>
              </a:p>
            </p:txBody>
          </p:sp>
          <p:sp>
            <p:nvSpPr>
              <p:cNvPr id="149" name="Freeform 11"/>
              <p:cNvSpPr>
                <a:spLocks/>
              </p:cNvSpPr>
              <p:nvPr userDrawn="1"/>
            </p:nvSpPr>
            <p:spPr bwMode="hidden">
              <a:xfrm>
                <a:off x="2366" y="1067"/>
                <a:ext cx="1399" cy="1349"/>
              </a:xfrm>
              <a:custGeom>
                <a:avLst/>
                <a:gdLst/>
                <a:ahLst/>
                <a:cxnLst>
                  <a:cxn ang="0">
                    <a:pos x="620" y="155"/>
                  </a:cxn>
                  <a:cxn ang="0">
                    <a:pos x="421" y="155"/>
                  </a:cxn>
                  <a:cxn ang="0">
                    <a:pos x="205" y="507"/>
                  </a:cxn>
                  <a:cxn ang="0">
                    <a:pos x="0" y="673"/>
                  </a:cxn>
                  <a:cxn ang="0">
                    <a:pos x="487" y="783"/>
                  </a:cxn>
                  <a:cxn ang="0">
                    <a:pos x="425" y="1009"/>
                  </a:cxn>
                  <a:cxn ang="0">
                    <a:pos x="617" y="1086"/>
                  </a:cxn>
                  <a:cxn ang="0">
                    <a:pos x="498" y="1349"/>
                  </a:cxn>
                  <a:cxn ang="0">
                    <a:pos x="961" y="1035"/>
                  </a:cxn>
                  <a:cxn ang="0">
                    <a:pos x="926" y="776"/>
                  </a:cxn>
                  <a:cxn ang="0">
                    <a:pos x="1181" y="749"/>
                  </a:cxn>
                  <a:cxn ang="0">
                    <a:pos x="1399" y="601"/>
                  </a:cxn>
                  <a:cxn ang="0">
                    <a:pos x="1315" y="416"/>
                  </a:cxn>
                  <a:cxn ang="0">
                    <a:pos x="1341" y="196"/>
                  </a:cxn>
                  <a:cxn ang="0">
                    <a:pos x="1171" y="164"/>
                  </a:cxn>
                  <a:cxn ang="0">
                    <a:pos x="928" y="0"/>
                  </a:cxn>
                  <a:cxn ang="0">
                    <a:pos x="620" y="155"/>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ffectLst/>
            </p:spPr>
            <p:txBody>
              <a:bodyPr/>
              <a:lstStyle/>
              <a:p>
                <a:pPr>
                  <a:defRPr/>
                </a:pPr>
                <a:endParaRPr lang="fr-FR"/>
              </a:p>
            </p:txBody>
          </p:sp>
          <p:sp>
            <p:nvSpPr>
              <p:cNvPr id="150" name="Freeform 12"/>
              <p:cNvSpPr>
                <a:spLocks/>
              </p:cNvSpPr>
              <p:nvPr userDrawn="1"/>
            </p:nvSpPr>
            <p:spPr bwMode="hidden">
              <a:xfrm>
                <a:off x="4275" y="2031"/>
                <a:ext cx="1256" cy="810"/>
              </a:xfrm>
              <a:custGeom>
                <a:avLst/>
                <a:gdLst/>
                <a:ahLst/>
                <a:cxnLst>
                  <a:cxn ang="0">
                    <a:pos x="719" y="183"/>
                  </a:cxn>
                  <a:cxn ang="0">
                    <a:pos x="760" y="33"/>
                  </a:cxn>
                  <a:cxn ang="0">
                    <a:pos x="884" y="0"/>
                  </a:cxn>
                  <a:cxn ang="0">
                    <a:pos x="983" y="78"/>
                  </a:cxn>
                  <a:cxn ang="0">
                    <a:pos x="1082" y="248"/>
                  </a:cxn>
                  <a:cxn ang="0">
                    <a:pos x="1256" y="229"/>
                  </a:cxn>
                  <a:cxn ang="0">
                    <a:pos x="1248" y="359"/>
                  </a:cxn>
                  <a:cxn ang="0">
                    <a:pos x="1016" y="431"/>
                  </a:cxn>
                  <a:cxn ang="0">
                    <a:pos x="879" y="417"/>
                  </a:cxn>
                  <a:cxn ang="0">
                    <a:pos x="719" y="481"/>
                  </a:cxn>
                  <a:cxn ang="0">
                    <a:pos x="591" y="633"/>
                  </a:cxn>
                  <a:cxn ang="0">
                    <a:pos x="423" y="537"/>
                  </a:cxn>
                  <a:cxn ang="0">
                    <a:pos x="256" y="810"/>
                  </a:cxn>
                  <a:cxn ang="0">
                    <a:pos x="66" y="764"/>
                  </a:cxn>
                  <a:cxn ang="0">
                    <a:pos x="0" y="601"/>
                  </a:cxn>
                  <a:cxn ang="0">
                    <a:pos x="157" y="483"/>
                  </a:cxn>
                  <a:cxn ang="0">
                    <a:pos x="248" y="281"/>
                  </a:cxn>
                  <a:cxn ang="0">
                    <a:pos x="438" y="150"/>
                  </a:cxn>
                  <a:cxn ang="0">
                    <a:pos x="719" y="189"/>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ffectLst/>
            </p:spPr>
            <p:txBody>
              <a:bodyPr/>
              <a:lstStyle/>
              <a:p>
                <a:pPr>
                  <a:defRPr/>
                </a:pPr>
                <a:endParaRPr lang="fr-FR"/>
              </a:p>
            </p:txBody>
          </p:sp>
          <p:sp>
            <p:nvSpPr>
              <p:cNvPr id="151" name="Freeform 13"/>
              <p:cNvSpPr>
                <a:spLocks/>
              </p:cNvSpPr>
              <p:nvPr userDrawn="1"/>
            </p:nvSpPr>
            <p:spPr bwMode="hidden">
              <a:xfrm>
                <a:off x="2914" y="3476"/>
                <a:ext cx="2848" cy="788"/>
              </a:xfrm>
              <a:custGeom>
                <a:avLst/>
                <a:gdLst/>
                <a:ahLst/>
                <a:cxnLst>
                  <a:cxn ang="0">
                    <a:pos x="2838" y="16"/>
                  </a:cxn>
                  <a:cxn ang="0">
                    <a:pos x="2493" y="0"/>
                  </a:cxn>
                  <a:cxn ang="0">
                    <a:pos x="2278" y="81"/>
                  </a:cxn>
                  <a:cxn ang="0">
                    <a:pos x="1936" y="44"/>
                  </a:cxn>
                  <a:cxn ang="0">
                    <a:pos x="1739" y="354"/>
                  </a:cxn>
                  <a:cxn ang="0">
                    <a:pos x="1600" y="212"/>
                  </a:cxn>
                  <a:cxn ang="0">
                    <a:pos x="1352" y="308"/>
                  </a:cxn>
                  <a:cxn ang="0">
                    <a:pos x="1445" y="515"/>
                  </a:cxn>
                  <a:cxn ang="0">
                    <a:pos x="1072" y="412"/>
                  </a:cxn>
                  <a:cxn ang="0">
                    <a:pos x="888" y="540"/>
                  </a:cxn>
                  <a:cxn ang="0">
                    <a:pos x="0" y="660"/>
                  </a:cxn>
                  <a:cxn ang="0">
                    <a:pos x="288" y="788"/>
                  </a:cxn>
                  <a:cxn ang="0">
                    <a:pos x="1040" y="676"/>
                  </a:cxn>
                  <a:cxn ang="0">
                    <a:pos x="1272" y="748"/>
                  </a:cxn>
                  <a:cxn ang="0">
                    <a:pos x="2096" y="691"/>
                  </a:cxn>
                  <a:cxn ang="0">
                    <a:pos x="2320" y="748"/>
                  </a:cxn>
                  <a:cxn ang="0">
                    <a:pos x="2456" y="596"/>
                  </a:cxn>
                  <a:cxn ang="0">
                    <a:pos x="2712" y="716"/>
                  </a:cxn>
                  <a:cxn ang="0">
                    <a:pos x="2716" y="339"/>
                  </a:cxn>
                  <a:cxn ang="0">
                    <a:pos x="2848" y="258"/>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ffectLst/>
            </p:spPr>
            <p:txBody>
              <a:bodyPr/>
              <a:lstStyle/>
              <a:p>
                <a:pPr>
                  <a:defRPr/>
                </a:pPr>
                <a:endParaRPr lang="fr-FR"/>
              </a:p>
            </p:txBody>
          </p:sp>
          <p:sp>
            <p:nvSpPr>
              <p:cNvPr id="152" name="Freeform 14"/>
              <p:cNvSpPr>
                <a:spLocks/>
              </p:cNvSpPr>
              <p:nvPr userDrawn="1"/>
            </p:nvSpPr>
            <p:spPr bwMode="hidden">
              <a:xfrm>
                <a:off x="5443" y="922"/>
                <a:ext cx="319" cy="854"/>
              </a:xfrm>
              <a:custGeom>
                <a:avLst/>
                <a:gdLst/>
                <a:ahLst/>
                <a:cxnLst>
                  <a:cxn ang="0">
                    <a:pos x="0" y="0"/>
                  </a:cxn>
                  <a:cxn ang="0">
                    <a:pos x="106" y="313"/>
                  </a:cxn>
                  <a:cxn ang="0">
                    <a:pos x="106" y="634"/>
                  </a:cxn>
                  <a:cxn ang="0">
                    <a:pos x="268" y="854"/>
                  </a:cxn>
                  <a:cxn ang="0">
                    <a:pos x="278" y="577"/>
                  </a:cxn>
                  <a:cxn ang="0">
                    <a:pos x="238" y="400"/>
                  </a:cxn>
                  <a:cxn ang="0">
                    <a:pos x="319" y="240"/>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ffectLst/>
            </p:spPr>
            <p:txBody>
              <a:bodyPr/>
              <a:lstStyle/>
              <a:p>
                <a:pPr>
                  <a:defRPr/>
                </a:pPr>
                <a:endParaRPr lang="fr-FR"/>
              </a:p>
            </p:txBody>
          </p:sp>
          <p:sp>
            <p:nvSpPr>
              <p:cNvPr id="153" name="Freeform 15"/>
              <p:cNvSpPr>
                <a:spLocks/>
              </p:cNvSpPr>
              <p:nvPr userDrawn="1"/>
            </p:nvSpPr>
            <p:spPr bwMode="hidden">
              <a:xfrm>
                <a:off x="4954" y="3568"/>
                <a:ext cx="646" cy="392"/>
              </a:xfrm>
              <a:custGeom>
                <a:avLst/>
                <a:gdLst/>
                <a:ahLst/>
                <a:cxnLst>
                  <a:cxn ang="0">
                    <a:pos x="504" y="0"/>
                  </a:cxn>
                  <a:cxn ang="0">
                    <a:pos x="320" y="61"/>
                  </a:cxn>
                  <a:cxn ang="0">
                    <a:pos x="238" y="109"/>
                  </a:cxn>
                  <a:cxn ang="0">
                    <a:pos x="144" y="216"/>
                  </a:cxn>
                  <a:cxn ang="0">
                    <a:pos x="0" y="392"/>
                  </a:cxn>
                  <a:cxn ang="0">
                    <a:pos x="360" y="263"/>
                  </a:cxn>
                  <a:cxn ang="0">
                    <a:pos x="432" y="182"/>
                  </a:cxn>
                  <a:cxn ang="0">
                    <a:pos x="646" y="142"/>
                  </a:cxn>
                  <a:cxn ang="0">
                    <a:pos x="504" y="0"/>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ffectLst/>
            </p:spPr>
            <p:txBody>
              <a:bodyPr/>
              <a:lstStyle/>
              <a:p>
                <a:pPr>
                  <a:defRPr/>
                </a:pPr>
                <a:endParaRPr lang="fr-FR"/>
              </a:p>
            </p:txBody>
          </p:sp>
          <p:sp>
            <p:nvSpPr>
              <p:cNvPr id="154" name="Freeform 16"/>
              <p:cNvSpPr>
                <a:spLocks/>
              </p:cNvSpPr>
              <p:nvPr userDrawn="1"/>
            </p:nvSpPr>
            <p:spPr bwMode="hidden">
              <a:xfrm>
                <a:off x="50" y="2400"/>
                <a:ext cx="2736" cy="1920"/>
              </a:xfrm>
              <a:custGeom>
                <a:avLst/>
                <a:gdLst/>
                <a:ahLst/>
                <a:cxnLst>
                  <a:cxn ang="0">
                    <a:pos x="0" y="0"/>
                  </a:cxn>
                  <a:cxn ang="0">
                    <a:pos x="96" y="336"/>
                  </a:cxn>
                  <a:cxn ang="0">
                    <a:pos x="384" y="384"/>
                  </a:cxn>
                  <a:cxn ang="0">
                    <a:pos x="576" y="720"/>
                  </a:cxn>
                  <a:cxn ang="0">
                    <a:pos x="528" y="960"/>
                  </a:cxn>
                  <a:cxn ang="0">
                    <a:pos x="672" y="1104"/>
                  </a:cxn>
                  <a:cxn ang="0">
                    <a:pos x="576" y="1392"/>
                  </a:cxn>
                  <a:cxn ang="0">
                    <a:pos x="624" y="1632"/>
                  </a:cxn>
                  <a:cxn ang="0">
                    <a:pos x="1488" y="1872"/>
                  </a:cxn>
                  <a:cxn ang="0">
                    <a:pos x="1680" y="1728"/>
                  </a:cxn>
                  <a:cxn ang="0">
                    <a:pos x="2208" y="1728"/>
                  </a:cxn>
                  <a:cxn ang="0">
                    <a:pos x="2304" y="1632"/>
                  </a:cxn>
                  <a:cxn ang="0">
                    <a:pos x="2736" y="1872"/>
                  </a:cxn>
                  <a:cxn ang="0">
                    <a:pos x="2640" y="1920"/>
                  </a:cxn>
                  <a:cxn ang="0">
                    <a:pos x="2304" y="1824"/>
                  </a:cxn>
                  <a:cxn ang="0">
                    <a:pos x="2160" y="1872"/>
                  </a:cxn>
                  <a:cxn ang="0">
                    <a:pos x="1632" y="1920"/>
                  </a:cxn>
                  <a:cxn ang="0">
                    <a:pos x="1440" y="1920"/>
                  </a:cxn>
                  <a:cxn ang="0">
                    <a:pos x="480" y="1824"/>
                  </a:cxn>
                  <a:cxn ang="0">
                    <a:pos x="192" y="1872"/>
                  </a:cxn>
                  <a:cxn ang="0">
                    <a:pos x="96" y="1680"/>
                  </a:cxn>
                  <a:cxn ang="0">
                    <a:pos x="288" y="1440"/>
                  </a:cxn>
                  <a:cxn ang="0">
                    <a:pos x="336" y="1104"/>
                  </a:cxn>
                  <a:cxn ang="0">
                    <a:pos x="144" y="864"/>
                  </a:cxn>
                  <a:cxn ang="0">
                    <a:pos x="240" y="624"/>
                  </a:cxn>
                  <a:cxn ang="0">
                    <a:pos x="48" y="528"/>
                  </a:cxn>
                  <a:cxn ang="0">
                    <a:pos x="0" y="0"/>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ffectLst/>
            </p:spPr>
            <p:txBody>
              <a:bodyPr/>
              <a:lstStyle/>
              <a:p>
                <a:pPr>
                  <a:defRPr/>
                </a:pPr>
                <a:endParaRPr lang="fr-FR"/>
              </a:p>
            </p:txBody>
          </p:sp>
        </p:grpSp>
        <p:grpSp>
          <p:nvGrpSpPr>
            <p:cNvPr id="6" name="Group 17"/>
            <p:cNvGrpSpPr>
              <a:grpSpLocks/>
            </p:cNvGrpSpPr>
            <p:nvPr userDrawn="1"/>
          </p:nvGrpSpPr>
          <p:grpSpPr bwMode="auto">
            <a:xfrm>
              <a:off x="0" y="2291"/>
              <a:ext cx="1385" cy="1702"/>
              <a:chOff x="0" y="2291"/>
              <a:chExt cx="1385" cy="1702"/>
            </a:xfrm>
          </p:grpSpPr>
          <p:sp>
            <p:nvSpPr>
              <p:cNvPr id="7" name="Rectangle 18"/>
              <p:cNvSpPr>
                <a:spLocks noChangeArrowheads="1"/>
              </p:cNvSpPr>
              <p:nvPr userDrawn="1"/>
            </p:nvSpPr>
            <p:spPr bwMode="ltGray">
              <a:xfrm rot="6798887">
                <a:off x="63" y="3882"/>
                <a:ext cx="75"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8" name="Rectangle 19"/>
              <p:cNvSpPr>
                <a:spLocks noChangeArrowheads="1"/>
              </p:cNvSpPr>
              <p:nvPr userDrawn="1"/>
            </p:nvSpPr>
            <p:spPr bwMode="ltGray">
              <a:xfrm rot="6798887">
                <a:off x="33" y="3880"/>
                <a:ext cx="75"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9" name="Rectangle 20"/>
              <p:cNvSpPr>
                <a:spLocks noChangeArrowheads="1"/>
              </p:cNvSpPr>
              <p:nvPr userDrawn="1"/>
            </p:nvSpPr>
            <p:spPr bwMode="ltGray">
              <a:xfrm rot="6798887">
                <a:off x="7" y="3874"/>
                <a:ext cx="75"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0" name="Rectangle 21"/>
              <p:cNvSpPr>
                <a:spLocks noChangeArrowheads="1"/>
              </p:cNvSpPr>
              <p:nvPr userDrawn="1"/>
            </p:nvSpPr>
            <p:spPr bwMode="ltGray">
              <a:xfrm rot="5999912">
                <a:off x="209" y="3884"/>
                <a:ext cx="69"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1" name="Rectangle 22"/>
              <p:cNvSpPr>
                <a:spLocks noChangeArrowheads="1"/>
              </p:cNvSpPr>
              <p:nvPr userDrawn="1"/>
            </p:nvSpPr>
            <p:spPr bwMode="ltGray">
              <a:xfrm rot="5999912">
                <a:off x="183" y="3888"/>
                <a:ext cx="69"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2" name="Rectangle 23"/>
              <p:cNvSpPr>
                <a:spLocks noChangeArrowheads="1"/>
              </p:cNvSpPr>
              <p:nvPr userDrawn="1"/>
            </p:nvSpPr>
            <p:spPr bwMode="ltGray">
              <a:xfrm rot="6250138">
                <a:off x="153" y="3888"/>
                <a:ext cx="69"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3" name="Rectangle 24"/>
              <p:cNvSpPr>
                <a:spLocks noChangeArrowheads="1"/>
              </p:cNvSpPr>
              <p:nvPr userDrawn="1"/>
            </p:nvSpPr>
            <p:spPr bwMode="ltGray">
              <a:xfrm rot="6238076">
                <a:off x="123" y="3886"/>
                <a:ext cx="69"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4" name="Rectangle 25"/>
              <p:cNvSpPr>
                <a:spLocks noChangeArrowheads="1"/>
              </p:cNvSpPr>
              <p:nvPr userDrawn="1"/>
            </p:nvSpPr>
            <p:spPr bwMode="ltGray">
              <a:xfrm rot="5380717">
                <a:off x="363" y="3868"/>
                <a:ext cx="69"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5" name="Rectangle 26"/>
              <p:cNvSpPr>
                <a:spLocks noChangeArrowheads="1"/>
              </p:cNvSpPr>
              <p:nvPr userDrawn="1"/>
            </p:nvSpPr>
            <p:spPr bwMode="ltGray">
              <a:xfrm rot="5380717">
                <a:off x="333" y="3872"/>
                <a:ext cx="69"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6" name="Rectangle 27"/>
              <p:cNvSpPr>
                <a:spLocks noChangeArrowheads="1"/>
              </p:cNvSpPr>
              <p:nvPr userDrawn="1"/>
            </p:nvSpPr>
            <p:spPr bwMode="ltGray">
              <a:xfrm rot="5583200">
                <a:off x="303" y="3876"/>
                <a:ext cx="69"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7" name="Rectangle 28"/>
              <p:cNvSpPr>
                <a:spLocks noChangeArrowheads="1"/>
              </p:cNvSpPr>
              <p:nvPr userDrawn="1"/>
            </p:nvSpPr>
            <p:spPr bwMode="ltGray">
              <a:xfrm rot="5737625">
                <a:off x="271" y="3882"/>
                <a:ext cx="69"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8" name="Rectangle 29"/>
              <p:cNvSpPr>
                <a:spLocks noChangeArrowheads="1"/>
              </p:cNvSpPr>
              <p:nvPr userDrawn="1"/>
            </p:nvSpPr>
            <p:spPr bwMode="ltGray">
              <a:xfrm rot="4715477">
                <a:off x="517" y="3828"/>
                <a:ext cx="63"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9" name="Rectangle 30"/>
              <p:cNvSpPr>
                <a:spLocks noChangeArrowheads="1"/>
              </p:cNvSpPr>
              <p:nvPr userDrawn="1"/>
            </p:nvSpPr>
            <p:spPr bwMode="ltGray">
              <a:xfrm rot="4924949">
                <a:off x="486" y="3834"/>
                <a:ext cx="63"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20" name="Rectangle 31"/>
              <p:cNvSpPr>
                <a:spLocks noChangeArrowheads="1"/>
              </p:cNvSpPr>
              <p:nvPr userDrawn="1"/>
            </p:nvSpPr>
            <p:spPr bwMode="ltGray">
              <a:xfrm rot="4924949">
                <a:off x="456" y="3848"/>
                <a:ext cx="63"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21" name="Rectangle 32"/>
              <p:cNvSpPr>
                <a:spLocks noChangeArrowheads="1"/>
              </p:cNvSpPr>
              <p:nvPr userDrawn="1"/>
            </p:nvSpPr>
            <p:spPr bwMode="ltGray">
              <a:xfrm rot="5041352">
                <a:off x="427" y="3850"/>
                <a:ext cx="63"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22" name="Rectangle 33"/>
              <p:cNvSpPr>
                <a:spLocks noChangeArrowheads="1"/>
              </p:cNvSpPr>
              <p:nvPr userDrawn="1"/>
            </p:nvSpPr>
            <p:spPr bwMode="ltGray">
              <a:xfrm rot="3816889">
                <a:off x="664" y="3762"/>
                <a:ext cx="63"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23" name="Rectangle 34"/>
              <p:cNvSpPr>
                <a:spLocks noChangeArrowheads="1"/>
              </p:cNvSpPr>
              <p:nvPr userDrawn="1"/>
            </p:nvSpPr>
            <p:spPr bwMode="ltGray">
              <a:xfrm rot="3816889">
                <a:off x="634" y="3780"/>
                <a:ext cx="63"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24" name="Rectangle 35"/>
              <p:cNvSpPr>
                <a:spLocks noChangeArrowheads="1"/>
              </p:cNvSpPr>
              <p:nvPr userDrawn="1"/>
            </p:nvSpPr>
            <p:spPr bwMode="ltGray">
              <a:xfrm rot="4104184">
                <a:off x="606" y="3790"/>
                <a:ext cx="63"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25" name="Rectangle 36"/>
              <p:cNvSpPr>
                <a:spLocks noChangeArrowheads="1"/>
              </p:cNvSpPr>
              <p:nvPr userDrawn="1"/>
            </p:nvSpPr>
            <p:spPr bwMode="ltGray">
              <a:xfrm rot="4325343">
                <a:off x="575" y="3804"/>
                <a:ext cx="63"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26" name="Rectangle 37"/>
              <p:cNvSpPr>
                <a:spLocks noChangeArrowheads="1"/>
              </p:cNvSpPr>
              <p:nvPr userDrawn="1"/>
            </p:nvSpPr>
            <p:spPr bwMode="ltGray">
              <a:xfrm rot="3368036">
                <a:off x="800" y="3682"/>
                <a:ext cx="63"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27" name="Rectangle 38"/>
              <p:cNvSpPr>
                <a:spLocks noChangeArrowheads="1"/>
              </p:cNvSpPr>
              <p:nvPr userDrawn="1"/>
            </p:nvSpPr>
            <p:spPr bwMode="ltGray">
              <a:xfrm rot="3368036">
                <a:off x="772" y="3698"/>
                <a:ext cx="63"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28" name="Rectangle 39"/>
              <p:cNvSpPr>
                <a:spLocks noChangeArrowheads="1"/>
              </p:cNvSpPr>
              <p:nvPr userDrawn="1"/>
            </p:nvSpPr>
            <p:spPr bwMode="ltGray">
              <a:xfrm rot="3368036">
                <a:off x="746" y="3716"/>
                <a:ext cx="63"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29" name="Rectangle 40"/>
              <p:cNvSpPr>
                <a:spLocks noChangeArrowheads="1"/>
              </p:cNvSpPr>
              <p:nvPr userDrawn="1"/>
            </p:nvSpPr>
            <p:spPr bwMode="ltGray">
              <a:xfrm rot="3816889">
                <a:off x="717" y="3734"/>
                <a:ext cx="63"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30" name="Rectangle 41"/>
              <p:cNvSpPr>
                <a:spLocks noChangeArrowheads="1"/>
              </p:cNvSpPr>
              <p:nvPr userDrawn="1"/>
            </p:nvSpPr>
            <p:spPr bwMode="ltGray">
              <a:xfrm rot="2302266">
                <a:off x="923" y="3587"/>
                <a:ext cx="69"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31" name="Rectangle 42"/>
              <p:cNvSpPr>
                <a:spLocks noChangeArrowheads="1"/>
              </p:cNvSpPr>
              <p:nvPr userDrawn="1"/>
            </p:nvSpPr>
            <p:spPr bwMode="ltGray">
              <a:xfrm rot="2302266">
                <a:off x="899" y="3606"/>
                <a:ext cx="69"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32" name="Rectangle 43"/>
              <p:cNvSpPr>
                <a:spLocks noChangeArrowheads="1"/>
              </p:cNvSpPr>
              <p:nvPr userDrawn="1"/>
            </p:nvSpPr>
            <p:spPr bwMode="ltGray">
              <a:xfrm rot="2707562">
                <a:off x="876" y="3626"/>
                <a:ext cx="69"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33" name="Rectangle 44"/>
              <p:cNvSpPr>
                <a:spLocks noChangeArrowheads="1"/>
              </p:cNvSpPr>
              <p:nvPr userDrawn="1"/>
            </p:nvSpPr>
            <p:spPr bwMode="ltGray">
              <a:xfrm rot="2707562">
                <a:off x="850" y="3644"/>
                <a:ext cx="63"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34" name="Rectangle 45"/>
              <p:cNvSpPr>
                <a:spLocks noChangeArrowheads="1"/>
              </p:cNvSpPr>
              <p:nvPr userDrawn="1"/>
            </p:nvSpPr>
            <p:spPr bwMode="ltGray">
              <a:xfrm rot="1525830">
                <a:off x="1027" y="3473"/>
                <a:ext cx="69"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35" name="Rectangle 46"/>
              <p:cNvSpPr>
                <a:spLocks noChangeArrowheads="1"/>
              </p:cNvSpPr>
              <p:nvPr userDrawn="1"/>
            </p:nvSpPr>
            <p:spPr bwMode="ltGray">
              <a:xfrm rot="1525830">
                <a:off x="1009" y="3497"/>
                <a:ext cx="69"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36" name="Rectangle 47"/>
              <p:cNvSpPr>
                <a:spLocks noChangeArrowheads="1"/>
              </p:cNvSpPr>
              <p:nvPr userDrawn="1"/>
            </p:nvSpPr>
            <p:spPr bwMode="ltGray">
              <a:xfrm rot="1788117">
                <a:off x="990" y="3519"/>
                <a:ext cx="69"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37" name="Rectangle 48"/>
              <p:cNvSpPr>
                <a:spLocks noChangeArrowheads="1"/>
              </p:cNvSpPr>
              <p:nvPr userDrawn="1"/>
            </p:nvSpPr>
            <p:spPr bwMode="ltGray">
              <a:xfrm rot="1788117">
                <a:off x="969" y="3544"/>
                <a:ext cx="69"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38" name="Rectangle 49"/>
              <p:cNvSpPr>
                <a:spLocks noChangeArrowheads="1"/>
              </p:cNvSpPr>
              <p:nvPr userDrawn="1"/>
            </p:nvSpPr>
            <p:spPr bwMode="ltGray">
              <a:xfrm rot="841630">
                <a:off x="1113" y="3355"/>
                <a:ext cx="75"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39" name="Rectangle 50"/>
              <p:cNvSpPr>
                <a:spLocks noChangeArrowheads="1"/>
              </p:cNvSpPr>
              <p:nvPr userDrawn="1"/>
            </p:nvSpPr>
            <p:spPr bwMode="ltGray">
              <a:xfrm rot="841630">
                <a:off x="1100" y="3378"/>
                <a:ext cx="69"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40" name="Rectangle 51"/>
              <p:cNvSpPr>
                <a:spLocks noChangeArrowheads="1"/>
              </p:cNvSpPr>
              <p:nvPr userDrawn="1"/>
            </p:nvSpPr>
            <p:spPr bwMode="ltGray">
              <a:xfrm rot="1308689">
                <a:off x="1086" y="3404"/>
                <a:ext cx="69"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41" name="Rectangle 52"/>
              <p:cNvSpPr>
                <a:spLocks noChangeArrowheads="1"/>
              </p:cNvSpPr>
              <p:nvPr userDrawn="1"/>
            </p:nvSpPr>
            <p:spPr bwMode="ltGray">
              <a:xfrm rot="1308689">
                <a:off x="1064" y="3425"/>
                <a:ext cx="69"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42" name="Rectangle 53"/>
              <p:cNvSpPr>
                <a:spLocks noChangeArrowheads="1"/>
              </p:cNvSpPr>
              <p:nvPr userDrawn="1"/>
            </p:nvSpPr>
            <p:spPr bwMode="ltGray">
              <a:xfrm rot="469913">
                <a:off x="1172" y="3225"/>
                <a:ext cx="81"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43" name="Rectangle 54"/>
              <p:cNvSpPr>
                <a:spLocks noChangeArrowheads="1"/>
              </p:cNvSpPr>
              <p:nvPr userDrawn="1"/>
            </p:nvSpPr>
            <p:spPr bwMode="ltGray">
              <a:xfrm rot="559869">
                <a:off x="1162" y="3250"/>
                <a:ext cx="81"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44" name="Rectangle 55"/>
              <p:cNvSpPr>
                <a:spLocks noChangeArrowheads="1"/>
              </p:cNvSpPr>
              <p:nvPr userDrawn="1"/>
            </p:nvSpPr>
            <p:spPr bwMode="ltGray">
              <a:xfrm rot="734079">
                <a:off x="1154" y="3276"/>
                <a:ext cx="81"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45" name="Rectangle 56"/>
              <p:cNvSpPr>
                <a:spLocks noChangeArrowheads="1"/>
              </p:cNvSpPr>
              <p:nvPr userDrawn="1"/>
            </p:nvSpPr>
            <p:spPr bwMode="ltGray">
              <a:xfrm rot="734079">
                <a:off x="1141" y="3304"/>
                <a:ext cx="75"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46" name="Rectangle 57"/>
              <p:cNvSpPr>
                <a:spLocks noChangeArrowheads="1"/>
              </p:cNvSpPr>
              <p:nvPr userDrawn="1"/>
            </p:nvSpPr>
            <p:spPr bwMode="ltGray">
              <a:xfrm rot="-293905">
                <a:off x="1211" y="3096"/>
                <a:ext cx="81"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47" name="Rectangle 58"/>
              <p:cNvSpPr>
                <a:spLocks noChangeArrowheads="1"/>
              </p:cNvSpPr>
              <p:nvPr userDrawn="1"/>
            </p:nvSpPr>
            <p:spPr bwMode="ltGray">
              <a:xfrm rot="-8">
                <a:off x="1201" y="3122"/>
                <a:ext cx="81"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48" name="Rectangle 59"/>
              <p:cNvSpPr>
                <a:spLocks noChangeArrowheads="1"/>
              </p:cNvSpPr>
              <p:nvPr userDrawn="1"/>
            </p:nvSpPr>
            <p:spPr bwMode="ltGray">
              <a:xfrm rot="-8">
                <a:off x="1200" y="3147"/>
                <a:ext cx="81"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49" name="Rectangle 60"/>
              <p:cNvSpPr>
                <a:spLocks noChangeArrowheads="1"/>
              </p:cNvSpPr>
              <p:nvPr userDrawn="1"/>
            </p:nvSpPr>
            <p:spPr bwMode="ltGray">
              <a:xfrm rot="214188">
                <a:off x="1189" y="3173"/>
                <a:ext cx="81"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50" name="Rectangle 61"/>
              <p:cNvSpPr>
                <a:spLocks noChangeArrowheads="1"/>
              </p:cNvSpPr>
              <p:nvPr userDrawn="1"/>
            </p:nvSpPr>
            <p:spPr bwMode="ltGray">
              <a:xfrm rot="-682388">
                <a:off x="1219" y="2965"/>
                <a:ext cx="86"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51" name="Rectangle 62"/>
              <p:cNvSpPr>
                <a:spLocks noChangeArrowheads="1"/>
              </p:cNvSpPr>
              <p:nvPr userDrawn="1"/>
            </p:nvSpPr>
            <p:spPr bwMode="ltGray">
              <a:xfrm rot="-480400">
                <a:off x="1220" y="2991"/>
                <a:ext cx="86"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52" name="Rectangle 63"/>
              <p:cNvSpPr>
                <a:spLocks noChangeArrowheads="1"/>
              </p:cNvSpPr>
              <p:nvPr userDrawn="1"/>
            </p:nvSpPr>
            <p:spPr bwMode="ltGray">
              <a:xfrm rot="-480400">
                <a:off x="1220" y="3015"/>
                <a:ext cx="86"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53" name="Rectangle 64"/>
              <p:cNvSpPr>
                <a:spLocks noChangeArrowheads="1"/>
              </p:cNvSpPr>
              <p:nvPr userDrawn="1"/>
            </p:nvSpPr>
            <p:spPr bwMode="ltGray">
              <a:xfrm rot="-270546">
                <a:off x="1219" y="3041"/>
                <a:ext cx="81"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54" name="Rectangle 65"/>
              <p:cNvSpPr>
                <a:spLocks noChangeArrowheads="1"/>
              </p:cNvSpPr>
              <p:nvPr userDrawn="1"/>
            </p:nvSpPr>
            <p:spPr bwMode="ltGray">
              <a:xfrm rot="-1132286">
                <a:off x="1207" y="2843"/>
                <a:ext cx="86"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55" name="Rectangle 66"/>
              <p:cNvSpPr>
                <a:spLocks noChangeArrowheads="1"/>
              </p:cNvSpPr>
              <p:nvPr userDrawn="1"/>
            </p:nvSpPr>
            <p:spPr bwMode="ltGray">
              <a:xfrm rot="-969272">
                <a:off x="1213" y="2864"/>
                <a:ext cx="86"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56" name="Rectangle 67"/>
              <p:cNvSpPr>
                <a:spLocks noChangeArrowheads="1"/>
              </p:cNvSpPr>
              <p:nvPr userDrawn="1"/>
            </p:nvSpPr>
            <p:spPr bwMode="ltGray">
              <a:xfrm rot="-969272">
                <a:off x="1216" y="2888"/>
                <a:ext cx="86"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57" name="Rectangle 68"/>
              <p:cNvSpPr>
                <a:spLocks noChangeArrowheads="1"/>
              </p:cNvSpPr>
              <p:nvPr userDrawn="1"/>
            </p:nvSpPr>
            <p:spPr bwMode="ltGray">
              <a:xfrm rot="-806259">
                <a:off x="1219" y="2915"/>
                <a:ext cx="86"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58" name="Rectangle 69"/>
              <p:cNvSpPr>
                <a:spLocks noChangeArrowheads="1"/>
              </p:cNvSpPr>
              <p:nvPr userDrawn="1"/>
            </p:nvSpPr>
            <p:spPr bwMode="ltGray">
              <a:xfrm rot="-1543941">
                <a:off x="1165" y="2727"/>
                <a:ext cx="86"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59" name="Rectangle 70"/>
              <p:cNvSpPr>
                <a:spLocks noChangeArrowheads="1"/>
              </p:cNvSpPr>
              <p:nvPr userDrawn="1"/>
            </p:nvSpPr>
            <p:spPr bwMode="ltGray">
              <a:xfrm rot="-1341953">
                <a:off x="1176" y="2752"/>
                <a:ext cx="86"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60" name="Rectangle 71"/>
              <p:cNvSpPr>
                <a:spLocks noChangeArrowheads="1"/>
              </p:cNvSpPr>
              <p:nvPr userDrawn="1"/>
            </p:nvSpPr>
            <p:spPr bwMode="ltGray">
              <a:xfrm rot="-1341953">
                <a:off x="1184" y="2775"/>
                <a:ext cx="86"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61" name="Rectangle 72"/>
              <p:cNvSpPr>
                <a:spLocks noChangeArrowheads="1"/>
              </p:cNvSpPr>
              <p:nvPr userDrawn="1"/>
            </p:nvSpPr>
            <p:spPr bwMode="ltGray">
              <a:xfrm rot="-1341953">
                <a:off x="1194" y="2795"/>
                <a:ext cx="86"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62" name="Rectangle 73"/>
              <p:cNvSpPr>
                <a:spLocks noChangeArrowheads="1"/>
              </p:cNvSpPr>
              <p:nvPr userDrawn="1"/>
            </p:nvSpPr>
            <p:spPr bwMode="ltGray">
              <a:xfrm rot="-1928746">
                <a:off x="1101" y="2628"/>
                <a:ext cx="86"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63" name="Rectangle 74"/>
              <p:cNvSpPr>
                <a:spLocks noChangeArrowheads="1"/>
              </p:cNvSpPr>
              <p:nvPr userDrawn="1"/>
            </p:nvSpPr>
            <p:spPr bwMode="ltGray">
              <a:xfrm rot="-1844175">
                <a:off x="1114" y="2645"/>
                <a:ext cx="86"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64" name="Rectangle 75"/>
              <p:cNvSpPr>
                <a:spLocks noChangeArrowheads="1"/>
              </p:cNvSpPr>
              <p:nvPr userDrawn="1"/>
            </p:nvSpPr>
            <p:spPr bwMode="ltGray">
              <a:xfrm rot="-1752383">
                <a:off x="1129" y="2667"/>
                <a:ext cx="86"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65" name="Rectangle 76"/>
              <p:cNvSpPr>
                <a:spLocks noChangeArrowheads="1"/>
              </p:cNvSpPr>
              <p:nvPr userDrawn="1"/>
            </p:nvSpPr>
            <p:spPr bwMode="ltGray">
              <a:xfrm rot="-1752383">
                <a:off x="1142" y="2684"/>
                <a:ext cx="86"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66" name="Rectangle 77"/>
              <p:cNvSpPr>
                <a:spLocks noChangeArrowheads="1"/>
              </p:cNvSpPr>
              <p:nvPr userDrawn="1"/>
            </p:nvSpPr>
            <p:spPr bwMode="ltGray">
              <a:xfrm rot="-2466736">
                <a:off x="1014" y="2538"/>
                <a:ext cx="86"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67" name="Rectangle 78"/>
              <p:cNvSpPr>
                <a:spLocks noChangeArrowheads="1"/>
              </p:cNvSpPr>
              <p:nvPr userDrawn="1"/>
            </p:nvSpPr>
            <p:spPr bwMode="ltGray">
              <a:xfrm rot="-2466736">
                <a:off x="1035" y="2557"/>
                <a:ext cx="86"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68" name="Rectangle 79"/>
              <p:cNvSpPr>
                <a:spLocks noChangeArrowheads="1"/>
              </p:cNvSpPr>
              <p:nvPr userDrawn="1"/>
            </p:nvSpPr>
            <p:spPr bwMode="ltGray">
              <a:xfrm rot="-2466736">
                <a:off x="1050" y="2574"/>
                <a:ext cx="86"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69" name="Rectangle 80"/>
              <p:cNvSpPr>
                <a:spLocks noChangeArrowheads="1"/>
              </p:cNvSpPr>
              <p:nvPr userDrawn="1"/>
            </p:nvSpPr>
            <p:spPr bwMode="ltGray">
              <a:xfrm rot="-2342866">
                <a:off x="1068" y="2590"/>
                <a:ext cx="86"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70" name="Freeform 81"/>
              <p:cNvSpPr>
                <a:spLocks/>
              </p:cNvSpPr>
              <p:nvPr userDrawn="1"/>
            </p:nvSpPr>
            <p:spPr bwMode="ltGray">
              <a:xfrm>
                <a:off x="486" y="2563"/>
                <a:ext cx="180" cy="151"/>
              </a:xfrm>
              <a:custGeom>
                <a:avLst/>
                <a:gdLst/>
                <a:ahLst/>
                <a:cxnLst>
                  <a:cxn ang="0">
                    <a:pos x="0" y="144"/>
                  </a:cxn>
                  <a:cxn ang="0">
                    <a:pos x="28" y="147"/>
                  </a:cxn>
                  <a:cxn ang="0">
                    <a:pos x="64" y="46"/>
                  </a:cxn>
                  <a:cxn ang="0">
                    <a:pos x="94" y="151"/>
                  </a:cxn>
                  <a:cxn ang="0">
                    <a:pos x="129" y="151"/>
                  </a:cxn>
                  <a:cxn ang="0">
                    <a:pos x="180" y="9"/>
                  </a:cxn>
                  <a:cxn ang="0">
                    <a:pos x="148" y="10"/>
                  </a:cxn>
                  <a:cxn ang="0">
                    <a:pos x="112" y="112"/>
                  </a:cxn>
                  <a:cxn ang="0">
                    <a:pos x="79" y="0"/>
                  </a:cxn>
                  <a:cxn ang="0">
                    <a:pos x="48" y="0"/>
                  </a:cxn>
                  <a:cxn ang="0">
                    <a:pos x="0" y="144"/>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w="9525">
                <a:noFill/>
                <a:round/>
                <a:headEnd/>
                <a:tailEnd/>
              </a:ln>
              <a:effectLst/>
            </p:spPr>
            <p:txBody>
              <a:bodyPr/>
              <a:lstStyle/>
              <a:p>
                <a:pPr>
                  <a:defRPr/>
                </a:pPr>
                <a:endParaRPr lang="fr-FR"/>
              </a:p>
            </p:txBody>
          </p:sp>
          <p:sp>
            <p:nvSpPr>
              <p:cNvPr id="71" name="Rectangle 82"/>
              <p:cNvSpPr>
                <a:spLocks noChangeArrowheads="1"/>
              </p:cNvSpPr>
              <p:nvPr userDrawn="1"/>
            </p:nvSpPr>
            <p:spPr bwMode="ltGray">
              <a:xfrm rot="6575641">
                <a:off x="-217" y="3138"/>
                <a:ext cx="1226"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72" name="Rectangle 83"/>
              <p:cNvSpPr>
                <a:spLocks noChangeArrowheads="1"/>
              </p:cNvSpPr>
              <p:nvPr userDrawn="1"/>
            </p:nvSpPr>
            <p:spPr bwMode="ltGray">
              <a:xfrm rot="238799">
                <a:off x="4" y="3146"/>
                <a:ext cx="1031"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73" name="Rectangle 84"/>
              <p:cNvSpPr>
                <a:spLocks noChangeArrowheads="1"/>
              </p:cNvSpPr>
              <p:nvPr userDrawn="1"/>
            </p:nvSpPr>
            <p:spPr bwMode="ltGray">
              <a:xfrm rot="-2957028">
                <a:off x="907" y="2472"/>
                <a:ext cx="81"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74" name="Rectangle 85"/>
              <p:cNvSpPr>
                <a:spLocks noChangeArrowheads="1"/>
              </p:cNvSpPr>
              <p:nvPr userDrawn="1"/>
            </p:nvSpPr>
            <p:spPr bwMode="ltGray">
              <a:xfrm rot="-2957028">
                <a:off x="930" y="2486"/>
                <a:ext cx="81"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75" name="Rectangle 86"/>
              <p:cNvSpPr>
                <a:spLocks noChangeArrowheads="1"/>
              </p:cNvSpPr>
              <p:nvPr userDrawn="1"/>
            </p:nvSpPr>
            <p:spPr bwMode="ltGray">
              <a:xfrm rot="-2957028">
                <a:off x="954" y="2497"/>
                <a:ext cx="86"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76" name="Rectangle 87"/>
              <p:cNvSpPr>
                <a:spLocks noChangeArrowheads="1"/>
              </p:cNvSpPr>
              <p:nvPr userDrawn="1"/>
            </p:nvSpPr>
            <p:spPr bwMode="ltGray">
              <a:xfrm rot="-2661033">
                <a:off x="974" y="2509"/>
                <a:ext cx="86"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77" name="Rectangle 88"/>
              <p:cNvSpPr>
                <a:spLocks noChangeArrowheads="1"/>
              </p:cNvSpPr>
              <p:nvPr userDrawn="1"/>
            </p:nvSpPr>
            <p:spPr bwMode="ltGray">
              <a:xfrm rot="-3638503">
                <a:off x="788" y="2426"/>
                <a:ext cx="75"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78" name="Rectangle 89"/>
              <p:cNvSpPr>
                <a:spLocks noChangeArrowheads="1"/>
              </p:cNvSpPr>
              <p:nvPr userDrawn="1"/>
            </p:nvSpPr>
            <p:spPr bwMode="ltGray">
              <a:xfrm rot="-3638503">
                <a:off x="815" y="2434"/>
                <a:ext cx="75"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79" name="Rectangle 90"/>
              <p:cNvSpPr>
                <a:spLocks noChangeArrowheads="1"/>
              </p:cNvSpPr>
              <p:nvPr userDrawn="1"/>
            </p:nvSpPr>
            <p:spPr bwMode="ltGray">
              <a:xfrm rot="-3514633">
                <a:off x="837" y="2440"/>
                <a:ext cx="81"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80" name="Rectangle 91"/>
              <p:cNvSpPr>
                <a:spLocks noChangeArrowheads="1"/>
              </p:cNvSpPr>
              <p:nvPr userDrawn="1"/>
            </p:nvSpPr>
            <p:spPr bwMode="ltGray">
              <a:xfrm rot="-3220799">
                <a:off x="862" y="2452"/>
                <a:ext cx="81"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81" name="Rectangle 92"/>
              <p:cNvSpPr>
                <a:spLocks noChangeArrowheads="1"/>
              </p:cNvSpPr>
              <p:nvPr userDrawn="1"/>
            </p:nvSpPr>
            <p:spPr bwMode="ltGray">
              <a:xfrm rot="-4338250">
                <a:off x="649" y="2396"/>
                <a:ext cx="75"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82" name="Rectangle 93"/>
              <p:cNvSpPr>
                <a:spLocks noChangeArrowheads="1"/>
              </p:cNvSpPr>
              <p:nvPr userDrawn="1"/>
            </p:nvSpPr>
            <p:spPr bwMode="ltGray">
              <a:xfrm rot="-4250359">
                <a:off x="677" y="2402"/>
                <a:ext cx="75"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83" name="Rectangle 94"/>
              <p:cNvSpPr>
                <a:spLocks noChangeArrowheads="1"/>
              </p:cNvSpPr>
              <p:nvPr userDrawn="1"/>
            </p:nvSpPr>
            <p:spPr bwMode="ltGray">
              <a:xfrm rot="-4250359">
                <a:off x="708" y="2406"/>
                <a:ext cx="75"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84" name="Rectangle 95"/>
              <p:cNvSpPr>
                <a:spLocks noChangeArrowheads="1"/>
              </p:cNvSpPr>
              <p:nvPr userDrawn="1"/>
            </p:nvSpPr>
            <p:spPr bwMode="ltGray">
              <a:xfrm rot="-3989246">
                <a:off x="738" y="2410"/>
                <a:ext cx="75"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85" name="Rectangle 96"/>
              <p:cNvSpPr>
                <a:spLocks noChangeArrowheads="1"/>
              </p:cNvSpPr>
              <p:nvPr userDrawn="1"/>
            </p:nvSpPr>
            <p:spPr bwMode="ltGray">
              <a:xfrm rot="-4862215">
                <a:off x="503" y="2394"/>
                <a:ext cx="69"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86" name="Rectangle 97"/>
              <p:cNvSpPr>
                <a:spLocks noChangeArrowheads="1"/>
              </p:cNvSpPr>
              <p:nvPr userDrawn="1"/>
            </p:nvSpPr>
            <p:spPr bwMode="ltGray">
              <a:xfrm rot="-4673370">
                <a:off x="534" y="2392"/>
                <a:ext cx="75"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87" name="Rectangle 98"/>
              <p:cNvSpPr>
                <a:spLocks noChangeArrowheads="1"/>
              </p:cNvSpPr>
              <p:nvPr userDrawn="1"/>
            </p:nvSpPr>
            <p:spPr bwMode="ltGray">
              <a:xfrm rot="-4646721">
                <a:off x="563" y="2390"/>
                <a:ext cx="75"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88" name="Rectangle 99"/>
              <p:cNvSpPr>
                <a:spLocks noChangeArrowheads="1"/>
              </p:cNvSpPr>
              <p:nvPr userDrawn="1"/>
            </p:nvSpPr>
            <p:spPr bwMode="ltGray">
              <a:xfrm rot="-4580623">
                <a:off x="595" y="2390"/>
                <a:ext cx="75"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89" name="Rectangle 100"/>
              <p:cNvSpPr>
                <a:spLocks noChangeArrowheads="1"/>
              </p:cNvSpPr>
              <p:nvPr userDrawn="1"/>
            </p:nvSpPr>
            <p:spPr bwMode="ltGray">
              <a:xfrm rot="-5195129">
                <a:off x="355" y="2414"/>
                <a:ext cx="69"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90" name="Rectangle 101"/>
              <p:cNvSpPr>
                <a:spLocks noChangeArrowheads="1"/>
              </p:cNvSpPr>
              <p:nvPr userDrawn="1"/>
            </p:nvSpPr>
            <p:spPr bwMode="ltGray">
              <a:xfrm rot="-5360484">
                <a:off x="385" y="2408"/>
                <a:ext cx="69"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91" name="Rectangle 102"/>
              <p:cNvSpPr>
                <a:spLocks noChangeArrowheads="1"/>
              </p:cNvSpPr>
              <p:nvPr userDrawn="1"/>
            </p:nvSpPr>
            <p:spPr bwMode="ltGray">
              <a:xfrm rot="-5288939">
                <a:off x="419" y="2404"/>
                <a:ext cx="69"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92" name="Rectangle 103"/>
              <p:cNvSpPr>
                <a:spLocks noChangeArrowheads="1"/>
              </p:cNvSpPr>
              <p:nvPr userDrawn="1"/>
            </p:nvSpPr>
            <p:spPr bwMode="ltGray">
              <a:xfrm rot="-5164854">
                <a:off x="449" y="2400"/>
                <a:ext cx="69"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93" name="Rectangle 104"/>
              <p:cNvSpPr>
                <a:spLocks noChangeArrowheads="1"/>
              </p:cNvSpPr>
              <p:nvPr userDrawn="1"/>
            </p:nvSpPr>
            <p:spPr bwMode="ltGray">
              <a:xfrm rot="-6132163">
                <a:off x="206" y="2458"/>
                <a:ext cx="63"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94" name="Rectangle 105"/>
              <p:cNvSpPr>
                <a:spLocks noChangeArrowheads="1"/>
              </p:cNvSpPr>
              <p:nvPr userDrawn="1"/>
            </p:nvSpPr>
            <p:spPr bwMode="ltGray">
              <a:xfrm rot="-6220433">
                <a:off x="237" y="2448"/>
                <a:ext cx="63"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95" name="Rectangle 106"/>
              <p:cNvSpPr>
                <a:spLocks noChangeArrowheads="1"/>
              </p:cNvSpPr>
              <p:nvPr userDrawn="1"/>
            </p:nvSpPr>
            <p:spPr bwMode="ltGray">
              <a:xfrm rot="-6110943">
                <a:off x="266" y="2438"/>
                <a:ext cx="63"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96" name="Rectangle 107"/>
              <p:cNvSpPr>
                <a:spLocks noChangeArrowheads="1"/>
              </p:cNvSpPr>
              <p:nvPr userDrawn="1"/>
            </p:nvSpPr>
            <p:spPr bwMode="ltGray">
              <a:xfrm rot="-5919570">
                <a:off x="293" y="2426"/>
                <a:ext cx="69"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97" name="Rectangle 108"/>
              <p:cNvSpPr>
                <a:spLocks noChangeArrowheads="1"/>
              </p:cNvSpPr>
              <p:nvPr userDrawn="1"/>
            </p:nvSpPr>
            <p:spPr bwMode="ltGray">
              <a:xfrm rot="-7376291">
                <a:off x="6" y="2548"/>
                <a:ext cx="63"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98" name="Rectangle 109"/>
              <p:cNvSpPr>
                <a:spLocks noChangeArrowheads="1"/>
              </p:cNvSpPr>
              <p:nvPr userDrawn="1"/>
            </p:nvSpPr>
            <p:spPr bwMode="ltGray">
              <a:xfrm rot="-7168347">
                <a:off x="65" y="2516"/>
                <a:ext cx="63"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99" name="Rectangle 110"/>
              <p:cNvSpPr>
                <a:spLocks noChangeArrowheads="1"/>
              </p:cNvSpPr>
              <p:nvPr userDrawn="1"/>
            </p:nvSpPr>
            <p:spPr bwMode="ltGray">
              <a:xfrm rot="-6802416">
                <a:off x="92" y="2502"/>
                <a:ext cx="63"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00" name="Rectangle 111"/>
              <p:cNvSpPr>
                <a:spLocks noChangeArrowheads="1"/>
              </p:cNvSpPr>
              <p:nvPr userDrawn="1"/>
            </p:nvSpPr>
            <p:spPr bwMode="ltGray">
              <a:xfrm rot="-6802416">
                <a:off x="119" y="2492"/>
                <a:ext cx="63"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01" name="Rectangle 112"/>
              <p:cNvSpPr>
                <a:spLocks noChangeArrowheads="1"/>
              </p:cNvSpPr>
              <p:nvPr userDrawn="1"/>
            </p:nvSpPr>
            <p:spPr bwMode="ltGray">
              <a:xfrm rot="-6457704">
                <a:off x="150" y="2478"/>
                <a:ext cx="63"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02" name="Rectangle 113"/>
              <p:cNvSpPr>
                <a:spLocks noChangeArrowheads="1"/>
              </p:cNvSpPr>
              <p:nvPr userDrawn="1"/>
            </p:nvSpPr>
            <p:spPr bwMode="ltGray">
              <a:xfrm rot="-1876771">
                <a:off x="0" y="3363"/>
                <a:ext cx="75"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03" name="Rectangle 114"/>
              <p:cNvSpPr>
                <a:spLocks noChangeArrowheads="1"/>
              </p:cNvSpPr>
              <p:nvPr userDrawn="1"/>
            </p:nvSpPr>
            <p:spPr bwMode="ltGray">
              <a:xfrm rot="3283992">
                <a:off x="511" y="3478"/>
                <a:ext cx="242"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04" name="Rectangle 115"/>
              <p:cNvSpPr>
                <a:spLocks noChangeArrowheads="1"/>
              </p:cNvSpPr>
              <p:nvPr userDrawn="1"/>
            </p:nvSpPr>
            <p:spPr bwMode="ltGray">
              <a:xfrm rot="3283992">
                <a:off x="35" y="2798"/>
                <a:ext cx="242"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05" name="Rectangle 116"/>
              <p:cNvSpPr>
                <a:spLocks noChangeArrowheads="1"/>
              </p:cNvSpPr>
              <p:nvPr userDrawn="1"/>
            </p:nvSpPr>
            <p:spPr bwMode="ltGray">
              <a:xfrm rot="-1876771">
                <a:off x="700" y="2851"/>
                <a:ext cx="317"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06" name="Rectangle 117"/>
              <p:cNvSpPr>
                <a:spLocks noChangeArrowheads="1"/>
              </p:cNvSpPr>
              <p:nvPr userDrawn="1"/>
            </p:nvSpPr>
            <p:spPr bwMode="ltGray">
              <a:xfrm rot="5908516">
                <a:off x="200" y="3915"/>
                <a:ext cx="138"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07" name="Rectangle 118"/>
              <p:cNvSpPr>
                <a:spLocks noChangeArrowheads="1"/>
              </p:cNvSpPr>
              <p:nvPr userDrawn="1"/>
            </p:nvSpPr>
            <p:spPr bwMode="ltGray">
              <a:xfrm rot="6683973">
                <a:off x="45" y="3915"/>
                <a:ext cx="144"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08" name="Rectangle 119"/>
              <p:cNvSpPr>
                <a:spLocks noChangeArrowheads="1"/>
              </p:cNvSpPr>
              <p:nvPr userDrawn="1"/>
            </p:nvSpPr>
            <p:spPr bwMode="ltGray">
              <a:xfrm rot="5245609">
                <a:off x="361" y="3893"/>
                <a:ext cx="132"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09" name="Rectangle 120"/>
              <p:cNvSpPr>
                <a:spLocks noChangeArrowheads="1"/>
              </p:cNvSpPr>
              <p:nvPr userDrawn="1"/>
            </p:nvSpPr>
            <p:spPr bwMode="ltGray">
              <a:xfrm rot="4500520">
                <a:off x="522" y="3847"/>
                <a:ext cx="132"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10" name="Rectangle 121"/>
              <p:cNvSpPr>
                <a:spLocks noChangeArrowheads="1"/>
              </p:cNvSpPr>
              <p:nvPr userDrawn="1"/>
            </p:nvSpPr>
            <p:spPr bwMode="ltGray">
              <a:xfrm rot="3805227">
                <a:off x="670" y="3778"/>
                <a:ext cx="132"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11" name="Rectangle 122"/>
              <p:cNvSpPr>
                <a:spLocks noChangeArrowheads="1"/>
              </p:cNvSpPr>
              <p:nvPr userDrawn="1"/>
            </p:nvSpPr>
            <p:spPr bwMode="ltGray">
              <a:xfrm rot="3060138">
                <a:off x="813" y="3688"/>
                <a:ext cx="132"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12" name="Rectangle 123"/>
              <p:cNvSpPr>
                <a:spLocks noChangeArrowheads="1"/>
              </p:cNvSpPr>
              <p:nvPr userDrawn="1"/>
            </p:nvSpPr>
            <p:spPr bwMode="ltGray">
              <a:xfrm rot="2090281">
                <a:off x="938" y="3582"/>
                <a:ext cx="132"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13" name="Rectangle 124"/>
              <p:cNvSpPr>
                <a:spLocks noChangeArrowheads="1"/>
              </p:cNvSpPr>
              <p:nvPr userDrawn="1"/>
            </p:nvSpPr>
            <p:spPr bwMode="ltGray">
              <a:xfrm rot="-7168347">
                <a:off x="-18" y="2506"/>
                <a:ext cx="132"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14" name="Rectangle 125"/>
              <p:cNvSpPr>
                <a:spLocks noChangeArrowheads="1"/>
              </p:cNvSpPr>
              <p:nvPr userDrawn="1"/>
            </p:nvSpPr>
            <p:spPr bwMode="ltGray">
              <a:xfrm rot="-6406501">
                <a:off x="136" y="2433"/>
                <a:ext cx="132"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15" name="Rectangle 126"/>
              <p:cNvSpPr>
                <a:spLocks noChangeArrowheads="1"/>
              </p:cNvSpPr>
              <p:nvPr userDrawn="1"/>
            </p:nvSpPr>
            <p:spPr bwMode="ltGray">
              <a:xfrm rot="-4970620">
                <a:off x="447" y="2364"/>
                <a:ext cx="138"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16" name="Rectangle 127"/>
              <p:cNvSpPr>
                <a:spLocks noChangeArrowheads="1"/>
              </p:cNvSpPr>
              <p:nvPr userDrawn="1"/>
            </p:nvSpPr>
            <p:spPr bwMode="ltGray">
              <a:xfrm rot="-4298502">
                <a:off x="597" y="2360"/>
                <a:ext cx="150"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17" name="Rectangle 128"/>
              <p:cNvSpPr>
                <a:spLocks noChangeArrowheads="1"/>
              </p:cNvSpPr>
              <p:nvPr userDrawn="1"/>
            </p:nvSpPr>
            <p:spPr bwMode="ltGray">
              <a:xfrm rot="-3676305">
                <a:off x="739" y="2386"/>
                <a:ext cx="155"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18" name="Rectangle 129"/>
              <p:cNvSpPr>
                <a:spLocks noChangeArrowheads="1"/>
              </p:cNvSpPr>
              <p:nvPr userDrawn="1"/>
            </p:nvSpPr>
            <p:spPr bwMode="ltGray">
              <a:xfrm rot="-3188616">
                <a:off x="869" y="2430"/>
                <a:ext cx="167"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19" name="Rectangle 130"/>
              <p:cNvSpPr>
                <a:spLocks noChangeArrowheads="1"/>
              </p:cNvSpPr>
              <p:nvPr userDrawn="1"/>
            </p:nvSpPr>
            <p:spPr bwMode="ltGray">
              <a:xfrm rot="-2610246">
                <a:off x="984" y="2497"/>
                <a:ext cx="167"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20" name="Rectangle 131"/>
              <p:cNvSpPr>
                <a:spLocks noChangeArrowheads="1"/>
              </p:cNvSpPr>
              <p:nvPr userDrawn="1"/>
            </p:nvSpPr>
            <p:spPr bwMode="ltGray">
              <a:xfrm rot="-2190008">
                <a:off x="1075" y="2585"/>
                <a:ext cx="173"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21" name="Rectangle 132"/>
              <p:cNvSpPr>
                <a:spLocks noChangeArrowheads="1"/>
              </p:cNvSpPr>
              <p:nvPr userDrawn="1"/>
            </p:nvSpPr>
            <p:spPr bwMode="ltGray">
              <a:xfrm rot="-1728558">
                <a:off x="1147" y="2688"/>
                <a:ext cx="167"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22" name="Rectangle 133"/>
              <p:cNvSpPr>
                <a:spLocks noChangeArrowheads="1"/>
              </p:cNvSpPr>
              <p:nvPr userDrawn="1"/>
            </p:nvSpPr>
            <p:spPr bwMode="ltGray">
              <a:xfrm rot="-1172118">
                <a:off x="1198" y="2805"/>
                <a:ext cx="167"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23" name="Rectangle 134"/>
              <p:cNvSpPr>
                <a:spLocks noChangeArrowheads="1"/>
              </p:cNvSpPr>
              <p:nvPr userDrawn="1"/>
            </p:nvSpPr>
            <p:spPr bwMode="ltGray">
              <a:xfrm rot="-753845">
                <a:off x="1218" y="2930"/>
                <a:ext cx="167"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24" name="Rectangle 135"/>
              <p:cNvSpPr>
                <a:spLocks noChangeArrowheads="1"/>
              </p:cNvSpPr>
              <p:nvPr userDrawn="1"/>
            </p:nvSpPr>
            <p:spPr bwMode="ltGray">
              <a:xfrm rot="-287823">
                <a:off x="1213" y="3066"/>
                <a:ext cx="167"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25" name="Rectangle 136"/>
              <p:cNvSpPr>
                <a:spLocks noChangeArrowheads="1"/>
              </p:cNvSpPr>
              <p:nvPr userDrawn="1"/>
            </p:nvSpPr>
            <p:spPr bwMode="ltGray">
              <a:xfrm rot="696741">
                <a:off x="1126" y="3337"/>
                <a:ext cx="150"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26" name="Rectangle 137"/>
              <p:cNvSpPr>
                <a:spLocks noChangeArrowheads="1"/>
              </p:cNvSpPr>
              <p:nvPr userDrawn="1"/>
            </p:nvSpPr>
            <p:spPr bwMode="ltGray">
              <a:xfrm rot="1529990">
                <a:off x="1041" y="3465"/>
                <a:ext cx="140"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27" name="Freeform 138"/>
              <p:cNvSpPr>
                <a:spLocks/>
              </p:cNvSpPr>
              <p:nvPr userDrawn="1"/>
            </p:nvSpPr>
            <p:spPr bwMode="ltGray">
              <a:xfrm>
                <a:off x="850" y="3136"/>
                <a:ext cx="204" cy="120"/>
              </a:xfrm>
              <a:custGeom>
                <a:avLst/>
                <a:gdLst/>
                <a:ahLst/>
                <a:cxnLst>
                  <a:cxn ang="0">
                    <a:pos x="168" y="120"/>
                  </a:cxn>
                  <a:cxn ang="0">
                    <a:pos x="204" y="12"/>
                  </a:cxn>
                  <a:cxn ang="0">
                    <a:pos x="42" y="0"/>
                  </a:cxn>
                  <a:cxn ang="0">
                    <a:pos x="0" y="108"/>
                  </a:cxn>
                  <a:cxn ang="0">
                    <a:pos x="30" y="114"/>
                  </a:cxn>
                  <a:cxn ang="0">
                    <a:pos x="60" y="30"/>
                  </a:cxn>
                  <a:cxn ang="0">
                    <a:pos x="102" y="36"/>
                  </a:cxn>
                  <a:cxn ang="0">
                    <a:pos x="78" y="108"/>
                  </a:cxn>
                  <a:cxn ang="0">
                    <a:pos x="102" y="108"/>
                  </a:cxn>
                  <a:cxn ang="0">
                    <a:pos x="132" y="36"/>
                  </a:cxn>
                  <a:cxn ang="0">
                    <a:pos x="162" y="36"/>
                  </a:cxn>
                  <a:cxn ang="0">
                    <a:pos x="138" y="114"/>
                  </a:cxn>
                  <a:cxn ang="0">
                    <a:pos x="168" y="120"/>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w="9525">
                <a:noFill/>
                <a:round/>
                <a:headEnd/>
                <a:tailEnd/>
              </a:ln>
            </p:spPr>
            <p:txBody>
              <a:bodyPr/>
              <a:lstStyle/>
              <a:p>
                <a:pPr>
                  <a:defRPr/>
                </a:pPr>
                <a:endParaRPr lang="fr-FR"/>
              </a:p>
            </p:txBody>
          </p:sp>
          <p:sp>
            <p:nvSpPr>
              <p:cNvPr id="128" name="Freeform 139"/>
              <p:cNvSpPr>
                <a:spLocks/>
              </p:cNvSpPr>
              <p:nvPr userDrawn="1"/>
            </p:nvSpPr>
            <p:spPr bwMode="ltGray">
              <a:xfrm>
                <a:off x="19" y="2722"/>
                <a:ext cx="90" cy="78"/>
              </a:xfrm>
              <a:custGeom>
                <a:avLst/>
                <a:gdLst/>
                <a:ahLst/>
                <a:cxnLst>
                  <a:cxn ang="0">
                    <a:pos x="66" y="36"/>
                  </a:cxn>
                  <a:cxn ang="0">
                    <a:pos x="66" y="36"/>
                  </a:cxn>
                  <a:cxn ang="0">
                    <a:pos x="18" y="24"/>
                  </a:cxn>
                  <a:cxn ang="0">
                    <a:pos x="0" y="30"/>
                  </a:cxn>
                  <a:cxn ang="0">
                    <a:pos x="36" y="78"/>
                  </a:cxn>
                  <a:cxn ang="0">
                    <a:pos x="48" y="72"/>
                  </a:cxn>
                  <a:cxn ang="0">
                    <a:pos x="24" y="36"/>
                  </a:cxn>
                  <a:cxn ang="0">
                    <a:pos x="24" y="36"/>
                  </a:cxn>
                  <a:cxn ang="0">
                    <a:pos x="72" y="54"/>
                  </a:cxn>
                  <a:cxn ang="0">
                    <a:pos x="90" y="42"/>
                  </a:cxn>
                  <a:cxn ang="0">
                    <a:pos x="54" y="0"/>
                  </a:cxn>
                  <a:cxn ang="0">
                    <a:pos x="42" y="6"/>
                  </a:cxn>
                  <a:cxn ang="0">
                    <a:pos x="66" y="36"/>
                  </a:cxn>
                </a:cxnLst>
                <a:rect l="0" t="0" r="r" b="b"/>
                <a:pathLst>
                  <a:path w="90" h="78">
                    <a:moveTo>
                      <a:pt x="66" y="36"/>
                    </a:moveTo>
                    <a:lnTo>
                      <a:pt x="66" y="36"/>
                    </a:lnTo>
                    <a:lnTo>
                      <a:pt x="18" y="24"/>
                    </a:lnTo>
                    <a:lnTo>
                      <a:pt x="0" y="30"/>
                    </a:lnTo>
                    <a:lnTo>
                      <a:pt x="36" y="78"/>
                    </a:lnTo>
                    <a:lnTo>
                      <a:pt x="48" y="72"/>
                    </a:lnTo>
                    <a:lnTo>
                      <a:pt x="24" y="36"/>
                    </a:lnTo>
                    <a:lnTo>
                      <a:pt x="24" y="36"/>
                    </a:lnTo>
                    <a:lnTo>
                      <a:pt x="72" y="54"/>
                    </a:lnTo>
                    <a:lnTo>
                      <a:pt x="90" y="42"/>
                    </a:lnTo>
                    <a:lnTo>
                      <a:pt x="54" y="0"/>
                    </a:lnTo>
                    <a:lnTo>
                      <a:pt x="42" y="6"/>
                    </a:lnTo>
                    <a:lnTo>
                      <a:pt x="66" y="36"/>
                    </a:lnTo>
                    <a:close/>
                  </a:path>
                </a:pathLst>
              </a:custGeom>
              <a:solidFill>
                <a:schemeClr val="bg2"/>
              </a:solidFill>
              <a:ln w="9525">
                <a:noFill/>
                <a:round/>
                <a:headEnd/>
                <a:tailEnd/>
              </a:ln>
            </p:spPr>
            <p:txBody>
              <a:bodyPr/>
              <a:lstStyle/>
              <a:p>
                <a:pPr>
                  <a:defRPr/>
                </a:pPr>
                <a:endParaRPr lang="fr-FR"/>
              </a:p>
            </p:txBody>
          </p:sp>
          <p:sp>
            <p:nvSpPr>
              <p:cNvPr id="129" name="Freeform 140"/>
              <p:cNvSpPr>
                <a:spLocks/>
              </p:cNvSpPr>
              <p:nvPr userDrawn="1"/>
            </p:nvSpPr>
            <p:spPr bwMode="ltGray">
              <a:xfrm>
                <a:off x="97" y="2651"/>
                <a:ext cx="101" cy="89"/>
              </a:xfrm>
              <a:custGeom>
                <a:avLst/>
                <a:gdLst/>
                <a:ahLst/>
                <a:cxnLst>
                  <a:cxn ang="0">
                    <a:pos x="54" y="89"/>
                  </a:cxn>
                  <a:cxn ang="0">
                    <a:pos x="65" y="83"/>
                  </a:cxn>
                  <a:cxn ang="0">
                    <a:pos x="48" y="35"/>
                  </a:cxn>
                  <a:cxn ang="0">
                    <a:pos x="89" y="65"/>
                  </a:cxn>
                  <a:cxn ang="0">
                    <a:pos x="101" y="59"/>
                  </a:cxn>
                  <a:cxn ang="0">
                    <a:pos x="83" y="0"/>
                  </a:cxn>
                  <a:cxn ang="0">
                    <a:pos x="71" y="12"/>
                  </a:cxn>
                  <a:cxn ang="0">
                    <a:pos x="83" y="41"/>
                  </a:cxn>
                  <a:cxn ang="0">
                    <a:pos x="48" y="23"/>
                  </a:cxn>
                  <a:cxn ang="0">
                    <a:pos x="36" y="29"/>
                  </a:cxn>
                  <a:cxn ang="0">
                    <a:pos x="45" y="68"/>
                  </a:cxn>
                  <a:cxn ang="0">
                    <a:pos x="18" y="41"/>
                  </a:cxn>
                  <a:cxn ang="0">
                    <a:pos x="0" y="53"/>
                  </a:cxn>
                  <a:cxn ang="0">
                    <a:pos x="54" y="89"/>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w="9525">
                <a:noFill/>
                <a:round/>
                <a:headEnd/>
                <a:tailEnd/>
              </a:ln>
            </p:spPr>
            <p:txBody>
              <a:bodyPr/>
              <a:lstStyle/>
              <a:p>
                <a:pPr>
                  <a:defRPr/>
                </a:pPr>
                <a:endParaRPr lang="fr-FR"/>
              </a:p>
            </p:txBody>
          </p:sp>
          <p:sp>
            <p:nvSpPr>
              <p:cNvPr id="130" name="Freeform 141"/>
              <p:cNvSpPr>
                <a:spLocks/>
              </p:cNvSpPr>
              <p:nvPr userDrawn="1"/>
            </p:nvSpPr>
            <p:spPr bwMode="ltGray">
              <a:xfrm>
                <a:off x="677" y="3502"/>
                <a:ext cx="83" cy="78"/>
              </a:xfrm>
              <a:custGeom>
                <a:avLst/>
                <a:gdLst/>
                <a:ahLst/>
                <a:cxnLst>
                  <a:cxn ang="0">
                    <a:pos x="36" y="78"/>
                  </a:cxn>
                  <a:cxn ang="0">
                    <a:pos x="83" y="48"/>
                  </a:cxn>
                  <a:cxn ang="0">
                    <a:pos x="54" y="0"/>
                  </a:cxn>
                  <a:cxn ang="0">
                    <a:pos x="0" y="30"/>
                  </a:cxn>
                  <a:cxn ang="0">
                    <a:pos x="6" y="36"/>
                  </a:cxn>
                  <a:cxn ang="0">
                    <a:pos x="42" y="18"/>
                  </a:cxn>
                  <a:cxn ang="0">
                    <a:pos x="54" y="30"/>
                  </a:cxn>
                  <a:cxn ang="0">
                    <a:pos x="24" y="48"/>
                  </a:cxn>
                  <a:cxn ang="0">
                    <a:pos x="30" y="54"/>
                  </a:cxn>
                  <a:cxn ang="0">
                    <a:pos x="60" y="36"/>
                  </a:cxn>
                  <a:cxn ang="0">
                    <a:pos x="66" y="48"/>
                  </a:cxn>
                  <a:cxn ang="0">
                    <a:pos x="30" y="66"/>
                  </a:cxn>
                  <a:cxn ang="0">
                    <a:pos x="36" y="78"/>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w="9525">
                <a:noFill/>
                <a:round/>
                <a:headEnd/>
                <a:tailEnd/>
              </a:ln>
            </p:spPr>
            <p:txBody>
              <a:bodyPr/>
              <a:lstStyle/>
              <a:p>
                <a:pPr>
                  <a:defRPr/>
                </a:pPr>
                <a:endParaRPr lang="fr-FR"/>
              </a:p>
            </p:txBody>
          </p:sp>
          <p:sp>
            <p:nvSpPr>
              <p:cNvPr id="131" name="Freeform 142"/>
              <p:cNvSpPr>
                <a:spLocks/>
              </p:cNvSpPr>
              <p:nvPr userDrawn="1"/>
            </p:nvSpPr>
            <p:spPr bwMode="ltGray">
              <a:xfrm>
                <a:off x="940" y="2782"/>
                <a:ext cx="90" cy="72"/>
              </a:xfrm>
              <a:custGeom>
                <a:avLst/>
                <a:gdLst/>
                <a:ahLst/>
                <a:cxnLst>
                  <a:cxn ang="0">
                    <a:pos x="90" y="30"/>
                  </a:cxn>
                  <a:cxn ang="0">
                    <a:pos x="66" y="0"/>
                  </a:cxn>
                  <a:cxn ang="0">
                    <a:pos x="0" y="36"/>
                  </a:cxn>
                  <a:cxn ang="0">
                    <a:pos x="24" y="72"/>
                  </a:cxn>
                  <a:cxn ang="0">
                    <a:pos x="36" y="66"/>
                  </a:cxn>
                  <a:cxn ang="0">
                    <a:pos x="18" y="42"/>
                  </a:cxn>
                  <a:cxn ang="0">
                    <a:pos x="36" y="30"/>
                  </a:cxn>
                  <a:cxn ang="0">
                    <a:pos x="54" y="54"/>
                  </a:cxn>
                  <a:cxn ang="0">
                    <a:pos x="60" y="48"/>
                  </a:cxn>
                  <a:cxn ang="0">
                    <a:pos x="48" y="24"/>
                  </a:cxn>
                  <a:cxn ang="0">
                    <a:pos x="60" y="12"/>
                  </a:cxn>
                  <a:cxn ang="0">
                    <a:pos x="78" y="42"/>
                  </a:cxn>
                  <a:cxn ang="0">
                    <a:pos x="90" y="30"/>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w="9525">
                <a:noFill/>
                <a:round/>
                <a:headEnd/>
                <a:tailEnd/>
              </a:ln>
            </p:spPr>
            <p:txBody>
              <a:bodyPr/>
              <a:lstStyle/>
              <a:p>
                <a:pPr>
                  <a:defRPr/>
                </a:pPr>
                <a:endParaRPr lang="fr-FR"/>
              </a:p>
            </p:txBody>
          </p:sp>
          <p:sp>
            <p:nvSpPr>
              <p:cNvPr id="132" name="Freeform 143"/>
              <p:cNvSpPr>
                <a:spLocks/>
              </p:cNvSpPr>
              <p:nvPr userDrawn="1"/>
            </p:nvSpPr>
            <p:spPr bwMode="ltGray">
              <a:xfrm>
                <a:off x="898" y="2716"/>
                <a:ext cx="90" cy="84"/>
              </a:xfrm>
              <a:custGeom>
                <a:avLst/>
                <a:gdLst/>
                <a:ahLst/>
                <a:cxnLst>
                  <a:cxn ang="0">
                    <a:pos x="42" y="60"/>
                  </a:cxn>
                  <a:cxn ang="0">
                    <a:pos x="42" y="60"/>
                  </a:cxn>
                  <a:cxn ang="0">
                    <a:pos x="72" y="12"/>
                  </a:cxn>
                  <a:cxn ang="0">
                    <a:pos x="66" y="0"/>
                  </a:cxn>
                  <a:cxn ang="0">
                    <a:pos x="0" y="42"/>
                  </a:cxn>
                  <a:cxn ang="0">
                    <a:pos x="6" y="54"/>
                  </a:cxn>
                  <a:cxn ang="0">
                    <a:pos x="54" y="24"/>
                  </a:cxn>
                  <a:cxn ang="0">
                    <a:pos x="54" y="24"/>
                  </a:cxn>
                  <a:cxn ang="0">
                    <a:pos x="18" y="72"/>
                  </a:cxn>
                  <a:cxn ang="0">
                    <a:pos x="24" y="84"/>
                  </a:cxn>
                  <a:cxn ang="0">
                    <a:pos x="90" y="42"/>
                  </a:cxn>
                  <a:cxn ang="0">
                    <a:pos x="84" y="30"/>
                  </a:cxn>
                  <a:cxn ang="0">
                    <a:pos x="42" y="60"/>
                  </a:cxn>
                </a:cxnLst>
                <a:rect l="0" t="0" r="r" b="b"/>
                <a:pathLst>
                  <a:path w="90" h="84">
                    <a:moveTo>
                      <a:pt x="42" y="60"/>
                    </a:moveTo>
                    <a:lnTo>
                      <a:pt x="42" y="60"/>
                    </a:lnTo>
                    <a:lnTo>
                      <a:pt x="72" y="12"/>
                    </a:lnTo>
                    <a:lnTo>
                      <a:pt x="66" y="0"/>
                    </a:lnTo>
                    <a:lnTo>
                      <a:pt x="0" y="42"/>
                    </a:lnTo>
                    <a:lnTo>
                      <a:pt x="6" y="54"/>
                    </a:lnTo>
                    <a:lnTo>
                      <a:pt x="54" y="24"/>
                    </a:lnTo>
                    <a:lnTo>
                      <a:pt x="54" y="24"/>
                    </a:lnTo>
                    <a:lnTo>
                      <a:pt x="18" y="72"/>
                    </a:lnTo>
                    <a:lnTo>
                      <a:pt x="24" y="84"/>
                    </a:lnTo>
                    <a:lnTo>
                      <a:pt x="90" y="42"/>
                    </a:lnTo>
                    <a:lnTo>
                      <a:pt x="84" y="30"/>
                    </a:lnTo>
                    <a:lnTo>
                      <a:pt x="42" y="60"/>
                    </a:lnTo>
                    <a:close/>
                  </a:path>
                </a:pathLst>
              </a:custGeom>
              <a:solidFill>
                <a:schemeClr val="bg2"/>
              </a:solidFill>
              <a:ln w="9525">
                <a:noFill/>
                <a:round/>
                <a:headEnd/>
                <a:tailEnd/>
              </a:ln>
            </p:spPr>
            <p:txBody>
              <a:bodyPr/>
              <a:lstStyle/>
              <a:p>
                <a:pPr>
                  <a:defRPr/>
                </a:pPr>
                <a:endParaRPr lang="fr-FR"/>
              </a:p>
            </p:txBody>
          </p:sp>
          <p:sp>
            <p:nvSpPr>
              <p:cNvPr id="133" name="Freeform 144"/>
              <p:cNvSpPr>
                <a:spLocks/>
              </p:cNvSpPr>
              <p:nvPr userDrawn="1"/>
            </p:nvSpPr>
            <p:spPr bwMode="ltGray">
              <a:xfrm>
                <a:off x="7" y="3837"/>
                <a:ext cx="6" cy="12"/>
              </a:xfrm>
              <a:custGeom>
                <a:avLst/>
                <a:gdLst/>
                <a:ahLst/>
                <a:cxnLst>
                  <a:cxn ang="0">
                    <a:pos x="6" y="0"/>
                  </a:cxn>
                  <a:cxn ang="0">
                    <a:pos x="6" y="0"/>
                  </a:cxn>
                  <a:cxn ang="0">
                    <a:pos x="0" y="0"/>
                  </a:cxn>
                  <a:cxn ang="0">
                    <a:pos x="0" y="0"/>
                  </a:cxn>
                  <a:cxn ang="0">
                    <a:pos x="0" y="12"/>
                  </a:cxn>
                  <a:cxn ang="0">
                    <a:pos x="6" y="0"/>
                  </a:cxn>
                  <a:cxn ang="0">
                    <a:pos x="6" y="0"/>
                  </a:cxn>
                </a:cxnLst>
                <a:rect l="0" t="0" r="r" b="b"/>
                <a:pathLst>
                  <a:path w="6" h="12">
                    <a:moveTo>
                      <a:pt x="6" y="0"/>
                    </a:moveTo>
                    <a:lnTo>
                      <a:pt x="6" y="0"/>
                    </a:lnTo>
                    <a:lnTo>
                      <a:pt x="0" y="0"/>
                    </a:lnTo>
                    <a:lnTo>
                      <a:pt x="0" y="0"/>
                    </a:lnTo>
                    <a:lnTo>
                      <a:pt x="0" y="12"/>
                    </a:lnTo>
                    <a:lnTo>
                      <a:pt x="6" y="0"/>
                    </a:lnTo>
                    <a:lnTo>
                      <a:pt x="6" y="0"/>
                    </a:lnTo>
                    <a:close/>
                  </a:path>
                </a:pathLst>
              </a:custGeom>
              <a:solidFill>
                <a:schemeClr val="bg2"/>
              </a:solidFill>
              <a:ln w="9525">
                <a:noFill/>
                <a:round/>
                <a:headEnd/>
                <a:tailEnd/>
              </a:ln>
            </p:spPr>
            <p:txBody>
              <a:bodyPr/>
              <a:lstStyle/>
              <a:p>
                <a:pPr>
                  <a:defRPr/>
                </a:pPr>
                <a:endParaRPr lang="fr-FR"/>
              </a:p>
            </p:txBody>
          </p:sp>
          <p:sp>
            <p:nvSpPr>
              <p:cNvPr id="134" name="Freeform 145"/>
              <p:cNvSpPr>
                <a:spLocks/>
              </p:cNvSpPr>
              <p:nvPr userDrawn="1"/>
            </p:nvSpPr>
            <p:spPr bwMode="ltGray">
              <a:xfrm>
                <a:off x="7" y="2555"/>
                <a:ext cx="30" cy="48"/>
              </a:xfrm>
              <a:custGeom>
                <a:avLst/>
                <a:gdLst/>
                <a:ahLst/>
                <a:cxnLst>
                  <a:cxn ang="0">
                    <a:pos x="18" y="48"/>
                  </a:cxn>
                  <a:cxn ang="0">
                    <a:pos x="18" y="48"/>
                  </a:cxn>
                  <a:cxn ang="0">
                    <a:pos x="30" y="42"/>
                  </a:cxn>
                  <a:cxn ang="0">
                    <a:pos x="0" y="0"/>
                  </a:cxn>
                  <a:cxn ang="0">
                    <a:pos x="0" y="24"/>
                  </a:cxn>
                  <a:cxn ang="0">
                    <a:pos x="18" y="48"/>
                  </a:cxn>
                  <a:cxn ang="0">
                    <a:pos x="18" y="48"/>
                  </a:cxn>
                </a:cxnLst>
                <a:rect l="0" t="0" r="r" b="b"/>
                <a:pathLst>
                  <a:path w="30" h="48">
                    <a:moveTo>
                      <a:pt x="18" y="48"/>
                    </a:moveTo>
                    <a:lnTo>
                      <a:pt x="18" y="48"/>
                    </a:lnTo>
                    <a:lnTo>
                      <a:pt x="30" y="42"/>
                    </a:lnTo>
                    <a:lnTo>
                      <a:pt x="0" y="0"/>
                    </a:lnTo>
                    <a:lnTo>
                      <a:pt x="0" y="24"/>
                    </a:lnTo>
                    <a:lnTo>
                      <a:pt x="18" y="48"/>
                    </a:lnTo>
                    <a:lnTo>
                      <a:pt x="18" y="48"/>
                    </a:lnTo>
                    <a:close/>
                  </a:path>
                </a:pathLst>
              </a:custGeom>
              <a:solidFill>
                <a:schemeClr val="bg2"/>
              </a:solidFill>
              <a:ln w="9525">
                <a:noFill/>
                <a:round/>
                <a:headEnd/>
                <a:tailEnd/>
              </a:ln>
            </p:spPr>
            <p:txBody>
              <a:bodyPr/>
              <a:lstStyle/>
              <a:p>
                <a:pPr>
                  <a:defRPr/>
                </a:pPr>
                <a:endParaRPr lang="fr-FR"/>
              </a:p>
            </p:txBody>
          </p:sp>
          <p:sp>
            <p:nvSpPr>
              <p:cNvPr id="135" name="Freeform 146"/>
              <p:cNvSpPr>
                <a:spLocks/>
              </p:cNvSpPr>
              <p:nvPr userDrawn="1"/>
            </p:nvSpPr>
            <p:spPr bwMode="ltGray">
              <a:xfrm>
                <a:off x="7" y="3843"/>
                <a:ext cx="36" cy="66"/>
              </a:xfrm>
              <a:custGeom>
                <a:avLst/>
                <a:gdLst/>
                <a:ahLst/>
                <a:cxnLst>
                  <a:cxn ang="0">
                    <a:pos x="36" y="0"/>
                  </a:cxn>
                  <a:cxn ang="0">
                    <a:pos x="24" y="0"/>
                  </a:cxn>
                  <a:cxn ang="0">
                    <a:pos x="24" y="0"/>
                  </a:cxn>
                  <a:cxn ang="0">
                    <a:pos x="0" y="36"/>
                  </a:cxn>
                  <a:cxn ang="0">
                    <a:pos x="0" y="66"/>
                  </a:cxn>
                  <a:cxn ang="0">
                    <a:pos x="36" y="0"/>
                  </a:cxn>
                  <a:cxn ang="0">
                    <a:pos x="36" y="0"/>
                  </a:cxn>
                </a:cxnLst>
                <a:rect l="0" t="0" r="r" b="b"/>
                <a:pathLst>
                  <a:path w="36" h="66">
                    <a:moveTo>
                      <a:pt x="36" y="0"/>
                    </a:moveTo>
                    <a:lnTo>
                      <a:pt x="24" y="0"/>
                    </a:lnTo>
                    <a:lnTo>
                      <a:pt x="24" y="0"/>
                    </a:lnTo>
                    <a:lnTo>
                      <a:pt x="0" y="36"/>
                    </a:lnTo>
                    <a:lnTo>
                      <a:pt x="0" y="66"/>
                    </a:lnTo>
                    <a:lnTo>
                      <a:pt x="36" y="0"/>
                    </a:lnTo>
                    <a:lnTo>
                      <a:pt x="36" y="0"/>
                    </a:lnTo>
                    <a:close/>
                  </a:path>
                </a:pathLst>
              </a:custGeom>
              <a:solidFill>
                <a:schemeClr val="bg2"/>
              </a:solidFill>
              <a:ln w="9525">
                <a:noFill/>
                <a:round/>
                <a:headEnd/>
                <a:tailEnd/>
              </a:ln>
            </p:spPr>
            <p:txBody>
              <a:bodyPr/>
              <a:lstStyle/>
              <a:p>
                <a:pPr>
                  <a:defRPr/>
                </a:pPr>
                <a:endParaRPr lang="fr-FR"/>
              </a:p>
            </p:txBody>
          </p:sp>
          <p:sp>
            <p:nvSpPr>
              <p:cNvPr id="136" name="Rectangle 147"/>
              <p:cNvSpPr>
                <a:spLocks noChangeArrowheads="1"/>
              </p:cNvSpPr>
              <p:nvPr userDrawn="1"/>
            </p:nvSpPr>
            <p:spPr bwMode="ltGray">
              <a:xfrm rot="244926">
                <a:off x="1177" y="3201"/>
                <a:ext cx="161"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37" name="Rectangle 148"/>
              <p:cNvSpPr>
                <a:spLocks noChangeArrowheads="1"/>
              </p:cNvSpPr>
              <p:nvPr userDrawn="1"/>
            </p:nvSpPr>
            <p:spPr bwMode="ltGray">
              <a:xfrm rot="-5598588">
                <a:off x="290" y="2386"/>
                <a:ext cx="138"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38" name="Freeform 149"/>
              <p:cNvSpPr>
                <a:spLocks/>
              </p:cNvSpPr>
              <p:nvPr userDrawn="1"/>
            </p:nvSpPr>
            <p:spPr bwMode="ltGray">
              <a:xfrm>
                <a:off x="139" y="3573"/>
                <a:ext cx="144" cy="154"/>
              </a:xfrm>
              <a:custGeom>
                <a:avLst/>
                <a:gdLst/>
                <a:ahLst/>
                <a:cxnLst>
                  <a:cxn ang="0">
                    <a:pos x="0" y="102"/>
                  </a:cxn>
                  <a:cxn ang="0">
                    <a:pos x="59" y="154"/>
                  </a:cxn>
                  <a:cxn ang="0">
                    <a:pos x="117" y="120"/>
                  </a:cxn>
                  <a:cxn ang="0">
                    <a:pos x="62" y="55"/>
                  </a:cxn>
                  <a:cxn ang="0">
                    <a:pos x="104" y="34"/>
                  </a:cxn>
                  <a:cxn ang="0">
                    <a:pos x="117" y="53"/>
                  </a:cxn>
                  <a:cxn ang="0">
                    <a:pos x="141" y="47"/>
                  </a:cxn>
                  <a:cxn ang="0">
                    <a:pos x="97" y="2"/>
                  </a:cxn>
                  <a:cxn ang="0">
                    <a:pos x="36" y="33"/>
                  </a:cxn>
                  <a:cxn ang="0">
                    <a:pos x="90" y="107"/>
                  </a:cxn>
                  <a:cxn ang="0">
                    <a:pos x="28" y="101"/>
                  </a:cxn>
                  <a:cxn ang="0">
                    <a:pos x="0" y="102"/>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w="9525">
                <a:noFill/>
                <a:round/>
                <a:headEnd/>
                <a:tailEnd/>
              </a:ln>
              <a:effectLst/>
            </p:spPr>
            <p:txBody>
              <a:bodyPr/>
              <a:lstStyle/>
              <a:p>
                <a:pPr>
                  <a:defRPr/>
                </a:pPr>
                <a:endParaRPr lang="fr-FR"/>
              </a:p>
            </p:txBody>
          </p:sp>
          <p:sp>
            <p:nvSpPr>
              <p:cNvPr id="139" name="Freeform 150"/>
              <p:cNvSpPr>
                <a:spLocks/>
              </p:cNvSpPr>
              <p:nvPr userDrawn="1"/>
            </p:nvSpPr>
            <p:spPr bwMode="ltGray">
              <a:xfrm rot="-2857037">
                <a:off x="619" y="3550"/>
                <a:ext cx="68" cy="69"/>
              </a:xfrm>
              <a:custGeom>
                <a:avLst/>
                <a:gdLst/>
                <a:ahLst/>
                <a:cxnLst>
                  <a:cxn ang="0">
                    <a:pos x="0" y="102"/>
                  </a:cxn>
                  <a:cxn ang="0">
                    <a:pos x="59" y="154"/>
                  </a:cxn>
                  <a:cxn ang="0">
                    <a:pos x="117" y="120"/>
                  </a:cxn>
                  <a:cxn ang="0">
                    <a:pos x="62" y="55"/>
                  </a:cxn>
                  <a:cxn ang="0">
                    <a:pos x="104" y="34"/>
                  </a:cxn>
                  <a:cxn ang="0">
                    <a:pos x="117" y="53"/>
                  </a:cxn>
                  <a:cxn ang="0">
                    <a:pos x="141" y="47"/>
                  </a:cxn>
                  <a:cxn ang="0">
                    <a:pos x="97" y="2"/>
                  </a:cxn>
                  <a:cxn ang="0">
                    <a:pos x="36" y="33"/>
                  </a:cxn>
                  <a:cxn ang="0">
                    <a:pos x="90" y="107"/>
                  </a:cxn>
                  <a:cxn ang="0">
                    <a:pos x="28" y="101"/>
                  </a:cxn>
                  <a:cxn ang="0">
                    <a:pos x="0" y="102"/>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w="9525">
                <a:noFill/>
                <a:round/>
                <a:headEnd/>
                <a:tailEnd/>
              </a:ln>
              <a:effectLst/>
            </p:spPr>
            <p:txBody>
              <a:bodyPr/>
              <a:lstStyle/>
              <a:p>
                <a:pPr>
                  <a:defRPr/>
                </a:pPr>
                <a:endParaRPr lang="fr-FR"/>
              </a:p>
            </p:txBody>
          </p:sp>
          <p:sp>
            <p:nvSpPr>
              <p:cNvPr id="140" name="Freeform 151"/>
              <p:cNvSpPr>
                <a:spLocks/>
              </p:cNvSpPr>
              <p:nvPr userDrawn="1"/>
            </p:nvSpPr>
            <p:spPr bwMode="ltGray">
              <a:xfrm>
                <a:off x="235" y="2503"/>
                <a:ext cx="348" cy="1272"/>
              </a:xfrm>
              <a:custGeom>
                <a:avLst/>
                <a:gdLst/>
                <a:ahLst/>
                <a:cxnLst>
                  <a:cxn ang="0">
                    <a:pos x="0" y="0"/>
                  </a:cxn>
                  <a:cxn ang="0">
                    <a:pos x="287" y="582"/>
                  </a:cxn>
                  <a:cxn ang="0">
                    <a:pos x="348" y="1272"/>
                  </a:cxn>
                  <a:cxn ang="0">
                    <a:pos x="54" y="676"/>
                  </a:cxn>
                  <a:cxn ang="0">
                    <a:pos x="0" y="0"/>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w="9525" cap="flat" cmpd="sng">
                <a:noFill/>
                <a:prstDash val="solid"/>
                <a:round/>
                <a:headEnd type="none" w="med" len="med"/>
                <a:tailEnd type="none" w="med" len="med"/>
              </a:ln>
              <a:effectLst/>
            </p:spPr>
            <p:txBody>
              <a:bodyPr/>
              <a:lstStyle/>
              <a:p>
                <a:pPr>
                  <a:defRPr/>
                </a:pPr>
                <a:endParaRPr lang="fr-FR"/>
              </a:p>
            </p:txBody>
          </p:sp>
          <p:sp>
            <p:nvSpPr>
              <p:cNvPr id="141" name="Oval 152"/>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w="9525">
                <a:noFill/>
                <a:round/>
                <a:headEnd/>
                <a:tailEnd/>
              </a:ln>
              <a:effectLst/>
            </p:spPr>
            <p:txBody>
              <a:bodyPr/>
              <a:lstStyle/>
              <a:p>
                <a:pPr>
                  <a:defRPr/>
                </a:pPr>
                <a:endParaRPr lang="fr-FR"/>
              </a:p>
            </p:txBody>
          </p:sp>
        </p:grpSp>
      </p:grpSp>
      <p:sp>
        <p:nvSpPr>
          <p:cNvPr id="172185" name="Rectangle 153"/>
          <p:cNvSpPr>
            <a:spLocks noGrp="1" noChangeArrowheads="1"/>
          </p:cNvSpPr>
          <p:nvPr>
            <p:ph type="ctrTitle" sz="quarter"/>
          </p:nvPr>
        </p:nvSpPr>
        <p:spPr>
          <a:xfrm>
            <a:off x="685800" y="1768475"/>
            <a:ext cx="7772400" cy="1736725"/>
          </a:xfrm>
        </p:spPr>
        <p:txBody>
          <a:bodyPr anchor="b" anchorCtr="1"/>
          <a:lstStyle>
            <a:lvl1pPr>
              <a:defRPr sz="5400"/>
            </a:lvl1pPr>
          </a:lstStyle>
          <a:p>
            <a:r>
              <a:rPr lang="fr-FR"/>
              <a:t>Click to edit Master title style</a:t>
            </a:r>
          </a:p>
        </p:txBody>
      </p:sp>
      <p:sp>
        <p:nvSpPr>
          <p:cNvPr id="172186" name="Rectangle 154"/>
          <p:cNvSpPr>
            <a:spLocks noGrp="1" noChangeArrowheads="1"/>
          </p:cNvSpPr>
          <p:nvPr>
            <p:ph type="subTitle" sz="quarter" idx="1"/>
          </p:nvPr>
        </p:nvSpPr>
        <p:spPr>
          <a:xfrm>
            <a:off x="1371600" y="3886200"/>
            <a:ext cx="6400800" cy="1752600"/>
          </a:xfrm>
        </p:spPr>
        <p:txBody>
          <a:bodyPr/>
          <a:lstStyle>
            <a:lvl1pPr marL="0" indent="0" algn="ctr">
              <a:buFont typeface="Arial" charset="0"/>
              <a:buNone/>
              <a:defRPr/>
            </a:lvl1pPr>
          </a:lstStyle>
          <a:p>
            <a:r>
              <a:rPr lang="fr-FR"/>
              <a:t>Click to edit Master subtitle style</a:t>
            </a:r>
          </a:p>
        </p:txBody>
      </p:sp>
      <p:sp>
        <p:nvSpPr>
          <p:cNvPr id="155" name="Rectangle 155"/>
          <p:cNvSpPr>
            <a:spLocks noGrp="1" noChangeArrowheads="1"/>
          </p:cNvSpPr>
          <p:nvPr>
            <p:ph type="dt" sz="quarter" idx="10"/>
          </p:nvPr>
        </p:nvSpPr>
        <p:spPr>
          <a:xfrm>
            <a:off x="304800" y="6248400"/>
            <a:ext cx="2286000" cy="457200"/>
          </a:xfrm>
        </p:spPr>
        <p:txBody>
          <a:bodyPr/>
          <a:lstStyle>
            <a:lvl1pPr>
              <a:defRPr smtClean="0">
                <a:effectLst>
                  <a:outerShdw blurRad="38100" dist="38100" dir="2700000" algn="tl">
                    <a:srgbClr val="000000"/>
                  </a:outerShdw>
                </a:effectLst>
                <a:latin typeface="+mn-lt"/>
              </a:defRPr>
            </a:lvl1pPr>
          </a:lstStyle>
          <a:p>
            <a:pPr>
              <a:defRPr/>
            </a:pPr>
            <a:endParaRPr lang="fr-FR"/>
          </a:p>
        </p:txBody>
      </p:sp>
      <p:sp>
        <p:nvSpPr>
          <p:cNvPr id="156" name="Rectangle 156"/>
          <p:cNvSpPr>
            <a:spLocks noGrp="1" noChangeArrowheads="1"/>
          </p:cNvSpPr>
          <p:nvPr>
            <p:ph type="ftr" sz="quarter" idx="11"/>
          </p:nvPr>
        </p:nvSpPr>
        <p:spPr>
          <a:xfrm>
            <a:off x="3124200" y="6248400"/>
            <a:ext cx="2895600" cy="457200"/>
          </a:xfrm>
        </p:spPr>
        <p:txBody>
          <a:bodyPr/>
          <a:lstStyle>
            <a:lvl1pPr>
              <a:defRPr smtClean="0">
                <a:effectLst>
                  <a:outerShdw blurRad="38100" dist="38100" dir="2700000" algn="tl">
                    <a:srgbClr val="000000"/>
                  </a:outerShdw>
                </a:effectLst>
                <a:latin typeface="+mn-lt"/>
              </a:defRPr>
            </a:lvl1pPr>
          </a:lstStyle>
          <a:p>
            <a:pPr>
              <a:defRPr/>
            </a:pPr>
            <a:endParaRPr lang="fr-FR"/>
          </a:p>
        </p:txBody>
      </p:sp>
      <p:sp>
        <p:nvSpPr>
          <p:cNvPr id="157" name="Rectangle 157"/>
          <p:cNvSpPr>
            <a:spLocks noGrp="1" noChangeArrowheads="1"/>
          </p:cNvSpPr>
          <p:nvPr>
            <p:ph type="sldNum" sz="quarter" idx="12"/>
          </p:nvPr>
        </p:nvSpPr>
        <p:spPr>
          <a:xfrm>
            <a:off x="6553200" y="6248400"/>
            <a:ext cx="2286000" cy="457200"/>
          </a:xfrm>
        </p:spPr>
        <p:txBody>
          <a:bodyPr/>
          <a:lstStyle>
            <a:lvl1pPr>
              <a:defRPr smtClean="0">
                <a:effectLst>
                  <a:outerShdw blurRad="38100" dist="38100" dir="2700000" algn="tl">
                    <a:srgbClr val="000000"/>
                  </a:outerShdw>
                </a:effectLst>
                <a:latin typeface="+mn-lt"/>
              </a:defRPr>
            </a:lvl1pPr>
          </a:lstStyle>
          <a:p>
            <a:pPr>
              <a:defRPr/>
            </a:pPr>
            <a:fld id="{03AD9F47-96F0-4B59-932F-E68328154CA9}" type="slidenum">
              <a:rPr lang="fr-FR"/>
              <a:pPr>
                <a:defRPr/>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Rectangle 154"/>
          <p:cNvSpPr>
            <a:spLocks noGrp="1" noChangeArrowheads="1"/>
          </p:cNvSpPr>
          <p:nvPr>
            <p:ph type="dt" sz="half" idx="10"/>
          </p:nvPr>
        </p:nvSpPr>
        <p:spPr>
          <a:ln/>
        </p:spPr>
        <p:txBody>
          <a:bodyPr/>
          <a:lstStyle>
            <a:lvl1pPr>
              <a:defRPr/>
            </a:lvl1pPr>
          </a:lstStyle>
          <a:p>
            <a:pPr>
              <a:defRPr/>
            </a:pPr>
            <a:endParaRPr lang="fr-FR"/>
          </a:p>
        </p:txBody>
      </p:sp>
      <p:sp>
        <p:nvSpPr>
          <p:cNvPr id="5" name="Rectangle 155"/>
          <p:cNvSpPr>
            <a:spLocks noGrp="1" noChangeArrowheads="1"/>
          </p:cNvSpPr>
          <p:nvPr>
            <p:ph type="ftr" sz="quarter" idx="11"/>
          </p:nvPr>
        </p:nvSpPr>
        <p:spPr>
          <a:ln/>
        </p:spPr>
        <p:txBody>
          <a:bodyPr/>
          <a:lstStyle>
            <a:lvl1pPr>
              <a:defRPr/>
            </a:lvl1pPr>
          </a:lstStyle>
          <a:p>
            <a:pPr>
              <a:defRPr/>
            </a:pPr>
            <a:endParaRPr lang="fr-FR"/>
          </a:p>
        </p:txBody>
      </p:sp>
      <p:sp>
        <p:nvSpPr>
          <p:cNvPr id="6" name="Rectangle 156"/>
          <p:cNvSpPr>
            <a:spLocks noGrp="1" noChangeArrowheads="1"/>
          </p:cNvSpPr>
          <p:nvPr>
            <p:ph type="sldNum" sz="quarter" idx="12"/>
          </p:nvPr>
        </p:nvSpPr>
        <p:spPr>
          <a:ln/>
        </p:spPr>
        <p:txBody>
          <a:bodyPr/>
          <a:lstStyle>
            <a:lvl1pPr>
              <a:defRPr/>
            </a:lvl1pPr>
          </a:lstStyle>
          <a:p>
            <a:pPr>
              <a:defRPr/>
            </a:pPr>
            <a:fld id="{C951307A-6FE5-4CF4-80D7-54BD50F872C1}" type="slidenum">
              <a:rPr lang="fr-FR"/>
              <a:pPr>
                <a:defRPr/>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7188" y="228600"/>
            <a:ext cx="2135187" cy="5870575"/>
          </a:xfrm>
        </p:spPr>
        <p:txBody>
          <a:bodyPr vert="eaVert"/>
          <a:lstStyle/>
          <a:p>
            <a:r>
              <a:rPr lang="en-US" smtClean="0"/>
              <a:t>Click to edit Master title style</a:t>
            </a:r>
            <a:endParaRPr lang="fr-FR"/>
          </a:p>
        </p:txBody>
      </p:sp>
      <p:sp>
        <p:nvSpPr>
          <p:cNvPr id="3" name="Vertical Text Placeholder 2"/>
          <p:cNvSpPr>
            <a:spLocks noGrp="1"/>
          </p:cNvSpPr>
          <p:nvPr>
            <p:ph type="body" orient="vert" idx="1"/>
          </p:nvPr>
        </p:nvSpPr>
        <p:spPr>
          <a:xfrm>
            <a:off x="301625" y="228600"/>
            <a:ext cx="6253163" cy="58705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Rectangle 154"/>
          <p:cNvSpPr>
            <a:spLocks noGrp="1" noChangeArrowheads="1"/>
          </p:cNvSpPr>
          <p:nvPr>
            <p:ph type="dt" sz="half" idx="10"/>
          </p:nvPr>
        </p:nvSpPr>
        <p:spPr>
          <a:ln/>
        </p:spPr>
        <p:txBody>
          <a:bodyPr/>
          <a:lstStyle>
            <a:lvl1pPr>
              <a:defRPr/>
            </a:lvl1pPr>
          </a:lstStyle>
          <a:p>
            <a:pPr>
              <a:defRPr/>
            </a:pPr>
            <a:endParaRPr lang="fr-FR"/>
          </a:p>
        </p:txBody>
      </p:sp>
      <p:sp>
        <p:nvSpPr>
          <p:cNvPr id="5" name="Rectangle 155"/>
          <p:cNvSpPr>
            <a:spLocks noGrp="1" noChangeArrowheads="1"/>
          </p:cNvSpPr>
          <p:nvPr>
            <p:ph type="ftr" sz="quarter" idx="11"/>
          </p:nvPr>
        </p:nvSpPr>
        <p:spPr>
          <a:ln/>
        </p:spPr>
        <p:txBody>
          <a:bodyPr/>
          <a:lstStyle>
            <a:lvl1pPr>
              <a:defRPr/>
            </a:lvl1pPr>
          </a:lstStyle>
          <a:p>
            <a:pPr>
              <a:defRPr/>
            </a:pPr>
            <a:endParaRPr lang="fr-FR"/>
          </a:p>
        </p:txBody>
      </p:sp>
      <p:sp>
        <p:nvSpPr>
          <p:cNvPr id="6" name="Rectangle 156"/>
          <p:cNvSpPr>
            <a:spLocks noGrp="1" noChangeArrowheads="1"/>
          </p:cNvSpPr>
          <p:nvPr>
            <p:ph type="sldNum" sz="quarter" idx="12"/>
          </p:nvPr>
        </p:nvSpPr>
        <p:spPr>
          <a:ln/>
        </p:spPr>
        <p:txBody>
          <a:bodyPr/>
          <a:lstStyle>
            <a:lvl1pPr>
              <a:defRPr/>
            </a:lvl1pPr>
          </a:lstStyle>
          <a:p>
            <a:pPr>
              <a:defRPr/>
            </a:pPr>
            <a:fld id="{CBC5492B-C5E9-4574-ABCF-565E2BFB47CB}" type="slidenum">
              <a:rPr lang="fr-FR"/>
              <a:pPr>
                <a:defRPr/>
              </a:pPr>
              <a:t>‹N°›</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40750" cy="1143000"/>
          </a:xfrm>
        </p:spPr>
        <p:txBody>
          <a:bodyPr/>
          <a:lstStyle/>
          <a:p>
            <a:r>
              <a:rPr lang="en-US" smtClean="0"/>
              <a:t>Click to edit Master title style</a:t>
            </a:r>
            <a:endParaRPr lang="fr-FR"/>
          </a:p>
        </p:txBody>
      </p:sp>
      <p:sp>
        <p:nvSpPr>
          <p:cNvPr id="3" name="Text Placeholder 2"/>
          <p:cNvSpPr>
            <a:spLocks noGrp="1"/>
          </p:cNvSpPr>
          <p:nvPr>
            <p:ph type="body" sz="half" idx="1"/>
          </p:nvPr>
        </p:nvSpPr>
        <p:spPr>
          <a:xfrm>
            <a:off x="301625" y="1600200"/>
            <a:ext cx="4194175" cy="4498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Content Placeholder 3"/>
          <p:cNvSpPr>
            <a:spLocks noGrp="1"/>
          </p:cNvSpPr>
          <p:nvPr>
            <p:ph sz="quarter" idx="2"/>
          </p:nvPr>
        </p:nvSpPr>
        <p:spPr>
          <a:xfrm>
            <a:off x="4648200" y="1600200"/>
            <a:ext cx="4194175" cy="2173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Content Placeholder 4"/>
          <p:cNvSpPr>
            <a:spLocks noGrp="1"/>
          </p:cNvSpPr>
          <p:nvPr>
            <p:ph sz="quarter" idx="3"/>
          </p:nvPr>
        </p:nvSpPr>
        <p:spPr>
          <a:xfrm>
            <a:off x="4648200" y="3925888"/>
            <a:ext cx="4194175" cy="2173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6" name="Rectangle 154"/>
          <p:cNvSpPr>
            <a:spLocks noGrp="1" noChangeArrowheads="1"/>
          </p:cNvSpPr>
          <p:nvPr>
            <p:ph type="dt" sz="half" idx="10"/>
          </p:nvPr>
        </p:nvSpPr>
        <p:spPr>
          <a:ln/>
        </p:spPr>
        <p:txBody>
          <a:bodyPr/>
          <a:lstStyle>
            <a:lvl1pPr>
              <a:defRPr/>
            </a:lvl1pPr>
          </a:lstStyle>
          <a:p>
            <a:pPr>
              <a:defRPr/>
            </a:pPr>
            <a:endParaRPr lang="fr-FR"/>
          </a:p>
        </p:txBody>
      </p:sp>
      <p:sp>
        <p:nvSpPr>
          <p:cNvPr id="7" name="Rectangle 155"/>
          <p:cNvSpPr>
            <a:spLocks noGrp="1" noChangeArrowheads="1"/>
          </p:cNvSpPr>
          <p:nvPr>
            <p:ph type="ftr" sz="quarter" idx="11"/>
          </p:nvPr>
        </p:nvSpPr>
        <p:spPr>
          <a:ln/>
        </p:spPr>
        <p:txBody>
          <a:bodyPr/>
          <a:lstStyle>
            <a:lvl1pPr>
              <a:defRPr/>
            </a:lvl1pPr>
          </a:lstStyle>
          <a:p>
            <a:pPr>
              <a:defRPr/>
            </a:pPr>
            <a:endParaRPr lang="fr-FR"/>
          </a:p>
        </p:txBody>
      </p:sp>
      <p:sp>
        <p:nvSpPr>
          <p:cNvPr id="8" name="Rectangle 156"/>
          <p:cNvSpPr>
            <a:spLocks noGrp="1" noChangeArrowheads="1"/>
          </p:cNvSpPr>
          <p:nvPr>
            <p:ph type="sldNum" sz="quarter" idx="12"/>
          </p:nvPr>
        </p:nvSpPr>
        <p:spPr>
          <a:ln/>
        </p:spPr>
        <p:txBody>
          <a:bodyPr/>
          <a:lstStyle>
            <a:lvl1pPr>
              <a:defRPr/>
            </a:lvl1pPr>
          </a:lstStyle>
          <a:p>
            <a:pPr>
              <a:defRPr/>
            </a:pPr>
            <a:fld id="{F80B04D8-D386-4DEB-AD1A-D18AFDCE9628}" type="slidenum">
              <a:rPr lang="fr-FR"/>
              <a:pPr>
                <a:defRPr/>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Rectangle 154"/>
          <p:cNvSpPr>
            <a:spLocks noGrp="1" noChangeArrowheads="1"/>
          </p:cNvSpPr>
          <p:nvPr>
            <p:ph type="dt" sz="half" idx="10"/>
          </p:nvPr>
        </p:nvSpPr>
        <p:spPr>
          <a:ln/>
        </p:spPr>
        <p:txBody>
          <a:bodyPr/>
          <a:lstStyle>
            <a:lvl1pPr>
              <a:defRPr/>
            </a:lvl1pPr>
          </a:lstStyle>
          <a:p>
            <a:pPr>
              <a:defRPr/>
            </a:pPr>
            <a:endParaRPr lang="fr-FR"/>
          </a:p>
        </p:txBody>
      </p:sp>
      <p:sp>
        <p:nvSpPr>
          <p:cNvPr id="5" name="Rectangle 155"/>
          <p:cNvSpPr>
            <a:spLocks noGrp="1" noChangeArrowheads="1"/>
          </p:cNvSpPr>
          <p:nvPr>
            <p:ph type="ftr" sz="quarter" idx="11"/>
          </p:nvPr>
        </p:nvSpPr>
        <p:spPr>
          <a:ln/>
        </p:spPr>
        <p:txBody>
          <a:bodyPr/>
          <a:lstStyle>
            <a:lvl1pPr>
              <a:defRPr/>
            </a:lvl1pPr>
          </a:lstStyle>
          <a:p>
            <a:pPr>
              <a:defRPr/>
            </a:pPr>
            <a:endParaRPr lang="fr-FR"/>
          </a:p>
        </p:txBody>
      </p:sp>
      <p:sp>
        <p:nvSpPr>
          <p:cNvPr id="6" name="Rectangle 156"/>
          <p:cNvSpPr>
            <a:spLocks noGrp="1" noChangeArrowheads="1"/>
          </p:cNvSpPr>
          <p:nvPr>
            <p:ph type="sldNum" sz="quarter" idx="12"/>
          </p:nvPr>
        </p:nvSpPr>
        <p:spPr>
          <a:ln/>
        </p:spPr>
        <p:txBody>
          <a:bodyPr/>
          <a:lstStyle>
            <a:lvl1pPr>
              <a:defRPr/>
            </a:lvl1pPr>
          </a:lstStyle>
          <a:p>
            <a:pPr>
              <a:defRPr/>
            </a:pPr>
            <a:fld id="{EE44564B-6F2A-4613-8C5F-76EF9AB0CED3}" type="slidenum">
              <a:rPr lang="fr-FR"/>
              <a:pPr>
                <a:defRPr/>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F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54"/>
          <p:cNvSpPr>
            <a:spLocks noGrp="1" noChangeArrowheads="1"/>
          </p:cNvSpPr>
          <p:nvPr>
            <p:ph type="dt" sz="half" idx="10"/>
          </p:nvPr>
        </p:nvSpPr>
        <p:spPr>
          <a:ln/>
        </p:spPr>
        <p:txBody>
          <a:bodyPr/>
          <a:lstStyle>
            <a:lvl1pPr>
              <a:defRPr/>
            </a:lvl1pPr>
          </a:lstStyle>
          <a:p>
            <a:pPr>
              <a:defRPr/>
            </a:pPr>
            <a:endParaRPr lang="fr-FR"/>
          </a:p>
        </p:txBody>
      </p:sp>
      <p:sp>
        <p:nvSpPr>
          <p:cNvPr id="5" name="Rectangle 155"/>
          <p:cNvSpPr>
            <a:spLocks noGrp="1" noChangeArrowheads="1"/>
          </p:cNvSpPr>
          <p:nvPr>
            <p:ph type="ftr" sz="quarter" idx="11"/>
          </p:nvPr>
        </p:nvSpPr>
        <p:spPr>
          <a:ln/>
        </p:spPr>
        <p:txBody>
          <a:bodyPr/>
          <a:lstStyle>
            <a:lvl1pPr>
              <a:defRPr/>
            </a:lvl1pPr>
          </a:lstStyle>
          <a:p>
            <a:pPr>
              <a:defRPr/>
            </a:pPr>
            <a:endParaRPr lang="fr-FR"/>
          </a:p>
        </p:txBody>
      </p:sp>
      <p:sp>
        <p:nvSpPr>
          <p:cNvPr id="6" name="Rectangle 156"/>
          <p:cNvSpPr>
            <a:spLocks noGrp="1" noChangeArrowheads="1"/>
          </p:cNvSpPr>
          <p:nvPr>
            <p:ph type="sldNum" sz="quarter" idx="12"/>
          </p:nvPr>
        </p:nvSpPr>
        <p:spPr>
          <a:ln/>
        </p:spPr>
        <p:txBody>
          <a:bodyPr/>
          <a:lstStyle>
            <a:lvl1pPr>
              <a:defRPr/>
            </a:lvl1pPr>
          </a:lstStyle>
          <a:p>
            <a:pPr>
              <a:defRPr/>
            </a:pPr>
            <a:fld id="{02D6870A-7FF7-495F-9DDD-CE703DAF68EF}" type="slidenum">
              <a:rPr lang="fr-FR"/>
              <a:pPr>
                <a:defRPr/>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sz="half" idx="1"/>
          </p:nvPr>
        </p:nvSpPr>
        <p:spPr>
          <a:xfrm>
            <a:off x="301625" y="1600200"/>
            <a:ext cx="4194175"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Content Placeholder 3"/>
          <p:cNvSpPr>
            <a:spLocks noGrp="1"/>
          </p:cNvSpPr>
          <p:nvPr>
            <p:ph sz="half" idx="2"/>
          </p:nvPr>
        </p:nvSpPr>
        <p:spPr>
          <a:xfrm>
            <a:off x="4648200" y="1600200"/>
            <a:ext cx="4194175"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Rectangle 154"/>
          <p:cNvSpPr>
            <a:spLocks noGrp="1" noChangeArrowheads="1"/>
          </p:cNvSpPr>
          <p:nvPr>
            <p:ph type="dt" sz="half" idx="10"/>
          </p:nvPr>
        </p:nvSpPr>
        <p:spPr>
          <a:ln/>
        </p:spPr>
        <p:txBody>
          <a:bodyPr/>
          <a:lstStyle>
            <a:lvl1pPr>
              <a:defRPr/>
            </a:lvl1pPr>
          </a:lstStyle>
          <a:p>
            <a:pPr>
              <a:defRPr/>
            </a:pPr>
            <a:endParaRPr lang="fr-FR"/>
          </a:p>
        </p:txBody>
      </p:sp>
      <p:sp>
        <p:nvSpPr>
          <p:cNvPr id="6" name="Rectangle 155"/>
          <p:cNvSpPr>
            <a:spLocks noGrp="1" noChangeArrowheads="1"/>
          </p:cNvSpPr>
          <p:nvPr>
            <p:ph type="ftr" sz="quarter" idx="11"/>
          </p:nvPr>
        </p:nvSpPr>
        <p:spPr>
          <a:ln/>
        </p:spPr>
        <p:txBody>
          <a:bodyPr/>
          <a:lstStyle>
            <a:lvl1pPr>
              <a:defRPr/>
            </a:lvl1pPr>
          </a:lstStyle>
          <a:p>
            <a:pPr>
              <a:defRPr/>
            </a:pPr>
            <a:endParaRPr lang="fr-FR"/>
          </a:p>
        </p:txBody>
      </p:sp>
      <p:sp>
        <p:nvSpPr>
          <p:cNvPr id="7" name="Rectangle 156"/>
          <p:cNvSpPr>
            <a:spLocks noGrp="1" noChangeArrowheads="1"/>
          </p:cNvSpPr>
          <p:nvPr>
            <p:ph type="sldNum" sz="quarter" idx="12"/>
          </p:nvPr>
        </p:nvSpPr>
        <p:spPr>
          <a:ln/>
        </p:spPr>
        <p:txBody>
          <a:bodyPr/>
          <a:lstStyle>
            <a:lvl1pPr>
              <a:defRPr/>
            </a:lvl1pPr>
          </a:lstStyle>
          <a:p>
            <a:pPr>
              <a:defRPr/>
            </a:pPr>
            <a:fld id="{177E9F9E-F158-49C1-802F-BA049A5BF7B0}" type="slidenum">
              <a:rPr lang="fr-FR"/>
              <a:pPr>
                <a:defRPr/>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F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7" name="Rectangle 154"/>
          <p:cNvSpPr>
            <a:spLocks noGrp="1" noChangeArrowheads="1"/>
          </p:cNvSpPr>
          <p:nvPr>
            <p:ph type="dt" sz="half" idx="10"/>
          </p:nvPr>
        </p:nvSpPr>
        <p:spPr>
          <a:ln/>
        </p:spPr>
        <p:txBody>
          <a:bodyPr/>
          <a:lstStyle>
            <a:lvl1pPr>
              <a:defRPr/>
            </a:lvl1pPr>
          </a:lstStyle>
          <a:p>
            <a:pPr>
              <a:defRPr/>
            </a:pPr>
            <a:endParaRPr lang="fr-FR"/>
          </a:p>
        </p:txBody>
      </p:sp>
      <p:sp>
        <p:nvSpPr>
          <p:cNvPr id="8" name="Rectangle 155"/>
          <p:cNvSpPr>
            <a:spLocks noGrp="1" noChangeArrowheads="1"/>
          </p:cNvSpPr>
          <p:nvPr>
            <p:ph type="ftr" sz="quarter" idx="11"/>
          </p:nvPr>
        </p:nvSpPr>
        <p:spPr>
          <a:ln/>
        </p:spPr>
        <p:txBody>
          <a:bodyPr/>
          <a:lstStyle>
            <a:lvl1pPr>
              <a:defRPr/>
            </a:lvl1pPr>
          </a:lstStyle>
          <a:p>
            <a:pPr>
              <a:defRPr/>
            </a:pPr>
            <a:endParaRPr lang="fr-FR"/>
          </a:p>
        </p:txBody>
      </p:sp>
      <p:sp>
        <p:nvSpPr>
          <p:cNvPr id="9" name="Rectangle 156"/>
          <p:cNvSpPr>
            <a:spLocks noGrp="1" noChangeArrowheads="1"/>
          </p:cNvSpPr>
          <p:nvPr>
            <p:ph type="sldNum" sz="quarter" idx="12"/>
          </p:nvPr>
        </p:nvSpPr>
        <p:spPr>
          <a:ln/>
        </p:spPr>
        <p:txBody>
          <a:bodyPr/>
          <a:lstStyle>
            <a:lvl1pPr>
              <a:defRPr/>
            </a:lvl1pPr>
          </a:lstStyle>
          <a:p>
            <a:pPr>
              <a:defRPr/>
            </a:pPr>
            <a:fld id="{4DA09314-BC47-4C45-A2B5-B10309E33429}" type="slidenum">
              <a:rPr lang="fr-FR"/>
              <a:pPr>
                <a:defRPr/>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Rectangle 154"/>
          <p:cNvSpPr>
            <a:spLocks noGrp="1" noChangeArrowheads="1"/>
          </p:cNvSpPr>
          <p:nvPr>
            <p:ph type="dt" sz="half" idx="10"/>
          </p:nvPr>
        </p:nvSpPr>
        <p:spPr>
          <a:ln/>
        </p:spPr>
        <p:txBody>
          <a:bodyPr/>
          <a:lstStyle>
            <a:lvl1pPr>
              <a:defRPr/>
            </a:lvl1pPr>
          </a:lstStyle>
          <a:p>
            <a:pPr>
              <a:defRPr/>
            </a:pPr>
            <a:endParaRPr lang="fr-FR"/>
          </a:p>
        </p:txBody>
      </p:sp>
      <p:sp>
        <p:nvSpPr>
          <p:cNvPr id="4" name="Rectangle 155"/>
          <p:cNvSpPr>
            <a:spLocks noGrp="1" noChangeArrowheads="1"/>
          </p:cNvSpPr>
          <p:nvPr>
            <p:ph type="ftr" sz="quarter" idx="11"/>
          </p:nvPr>
        </p:nvSpPr>
        <p:spPr>
          <a:ln/>
        </p:spPr>
        <p:txBody>
          <a:bodyPr/>
          <a:lstStyle>
            <a:lvl1pPr>
              <a:defRPr/>
            </a:lvl1pPr>
          </a:lstStyle>
          <a:p>
            <a:pPr>
              <a:defRPr/>
            </a:pPr>
            <a:endParaRPr lang="fr-FR"/>
          </a:p>
        </p:txBody>
      </p:sp>
      <p:sp>
        <p:nvSpPr>
          <p:cNvPr id="5" name="Rectangle 156"/>
          <p:cNvSpPr>
            <a:spLocks noGrp="1" noChangeArrowheads="1"/>
          </p:cNvSpPr>
          <p:nvPr>
            <p:ph type="sldNum" sz="quarter" idx="12"/>
          </p:nvPr>
        </p:nvSpPr>
        <p:spPr>
          <a:ln/>
        </p:spPr>
        <p:txBody>
          <a:bodyPr/>
          <a:lstStyle>
            <a:lvl1pPr>
              <a:defRPr/>
            </a:lvl1pPr>
          </a:lstStyle>
          <a:p>
            <a:pPr>
              <a:defRPr/>
            </a:pPr>
            <a:fld id="{B0337438-C6C9-46FD-A09A-9D0193061397}" type="slidenum">
              <a:rPr lang="fr-FR"/>
              <a:pPr>
                <a:defRPr/>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54"/>
          <p:cNvSpPr>
            <a:spLocks noGrp="1" noChangeArrowheads="1"/>
          </p:cNvSpPr>
          <p:nvPr>
            <p:ph type="dt" sz="half" idx="10"/>
          </p:nvPr>
        </p:nvSpPr>
        <p:spPr>
          <a:ln/>
        </p:spPr>
        <p:txBody>
          <a:bodyPr/>
          <a:lstStyle>
            <a:lvl1pPr>
              <a:defRPr/>
            </a:lvl1pPr>
          </a:lstStyle>
          <a:p>
            <a:pPr>
              <a:defRPr/>
            </a:pPr>
            <a:endParaRPr lang="fr-FR"/>
          </a:p>
        </p:txBody>
      </p:sp>
      <p:sp>
        <p:nvSpPr>
          <p:cNvPr id="3" name="Rectangle 155"/>
          <p:cNvSpPr>
            <a:spLocks noGrp="1" noChangeArrowheads="1"/>
          </p:cNvSpPr>
          <p:nvPr>
            <p:ph type="ftr" sz="quarter" idx="11"/>
          </p:nvPr>
        </p:nvSpPr>
        <p:spPr>
          <a:ln/>
        </p:spPr>
        <p:txBody>
          <a:bodyPr/>
          <a:lstStyle>
            <a:lvl1pPr>
              <a:defRPr/>
            </a:lvl1pPr>
          </a:lstStyle>
          <a:p>
            <a:pPr>
              <a:defRPr/>
            </a:pPr>
            <a:endParaRPr lang="fr-FR"/>
          </a:p>
        </p:txBody>
      </p:sp>
      <p:sp>
        <p:nvSpPr>
          <p:cNvPr id="4" name="Rectangle 156"/>
          <p:cNvSpPr>
            <a:spLocks noGrp="1" noChangeArrowheads="1"/>
          </p:cNvSpPr>
          <p:nvPr>
            <p:ph type="sldNum" sz="quarter" idx="12"/>
          </p:nvPr>
        </p:nvSpPr>
        <p:spPr>
          <a:ln/>
        </p:spPr>
        <p:txBody>
          <a:bodyPr/>
          <a:lstStyle>
            <a:lvl1pPr>
              <a:defRPr/>
            </a:lvl1pPr>
          </a:lstStyle>
          <a:p>
            <a:pPr>
              <a:defRPr/>
            </a:pPr>
            <a:fld id="{777904F8-C73C-4402-A352-AF01483F424F}" type="slidenum">
              <a:rPr lang="fr-FR"/>
              <a:pPr>
                <a:defRPr/>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F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54"/>
          <p:cNvSpPr>
            <a:spLocks noGrp="1" noChangeArrowheads="1"/>
          </p:cNvSpPr>
          <p:nvPr>
            <p:ph type="dt" sz="half" idx="10"/>
          </p:nvPr>
        </p:nvSpPr>
        <p:spPr>
          <a:ln/>
        </p:spPr>
        <p:txBody>
          <a:bodyPr/>
          <a:lstStyle>
            <a:lvl1pPr>
              <a:defRPr/>
            </a:lvl1pPr>
          </a:lstStyle>
          <a:p>
            <a:pPr>
              <a:defRPr/>
            </a:pPr>
            <a:endParaRPr lang="fr-FR"/>
          </a:p>
        </p:txBody>
      </p:sp>
      <p:sp>
        <p:nvSpPr>
          <p:cNvPr id="6" name="Rectangle 155"/>
          <p:cNvSpPr>
            <a:spLocks noGrp="1" noChangeArrowheads="1"/>
          </p:cNvSpPr>
          <p:nvPr>
            <p:ph type="ftr" sz="quarter" idx="11"/>
          </p:nvPr>
        </p:nvSpPr>
        <p:spPr>
          <a:ln/>
        </p:spPr>
        <p:txBody>
          <a:bodyPr/>
          <a:lstStyle>
            <a:lvl1pPr>
              <a:defRPr/>
            </a:lvl1pPr>
          </a:lstStyle>
          <a:p>
            <a:pPr>
              <a:defRPr/>
            </a:pPr>
            <a:endParaRPr lang="fr-FR"/>
          </a:p>
        </p:txBody>
      </p:sp>
      <p:sp>
        <p:nvSpPr>
          <p:cNvPr id="7" name="Rectangle 156"/>
          <p:cNvSpPr>
            <a:spLocks noGrp="1" noChangeArrowheads="1"/>
          </p:cNvSpPr>
          <p:nvPr>
            <p:ph type="sldNum" sz="quarter" idx="12"/>
          </p:nvPr>
        </p:nvSpPr>
        <p:spPr>
          <a:ln/>
        </p:spPr>
        <p:txBody>
          <a:bodyPr/>
          <a:lstStyle>
            <a:lvl1pPr>
              <a:defRPr/>
            </a:lvl1pPr>
          </a:lstStyle>
          <a:p>
            <a:pPr>
              <a:defRPr/>
            </a:pPr>
            <a:fld id="{1F20D724-08D6-4677-A427-07E43210F9AB}" type="slidenum">
              <a:rPr lang="fr-FR"/>
              <a:pPr>
                <a:defRPr/>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F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54"/>
          <p:cNvSpPr>
            <a:spLocks noGrp="1" noChangeArrowheads="1"/>
          </p:cNvSpPr>
          <p:nvPr>
            <p:ph type="dt" sz="half" idx="10"/>
          </p:nvPr>
        </p:nvSpPr>
        <p:spPr>
          <a:ln/>
        </p:spPr>
        <p:txBody>
          <a:bodyPr/>
          <a:lstStyle>
            <a:lvl1pPr>
              <a:defRPr/>
            </a:lvl1pPr>
          </a:lstStyle>
          <a:p>
            <a:pPr>
              <a:defRPr/>
            </a:pPr>
            <a:endParaRPr lang="fr-FR"/>
          </a:p>
        </p:txBody>
      </p:sp>
      <p:sp>
        <p:nvSpPr>
          <p:cNvPr id="6" name="Rectangle 155"/>
          <p:cNvSpPr>
            <a:spLocks noGrp="1" noChangeArrowheads="1"/>
          </p:cNvSpPr>
          <p:nvPr>
            <p:ph type="ftr" sz="quarter" idx="11"/>
          </p:nvPr>
        </p:nvSpPr>
        <p:spPr>
          <a:ln/>
        </p:spPr>
        <p:txBody>
          <a:bodyPr/>
          <a:lstStyle>
            <a:lvl1pPr>
              <a:defRPr/>
            </a:lvl1pPr>
          </a:lstStyle>
          <a:p>
            <a:pPr>
              <a:defRPr/>
            </a:pPr>
            <a:endParaRPr lang="fr-FR"/>
          </a:p>
        </p:txBody>
      </p:sp>
      <p:sp>
        <p:nvSpPr>
          <p:cNvPr id="7" name="Rectangle 156"/>
          <p:cNvSpPr>
            <a:spLocks noGrp="1" noChangeArrowheads="1"/>
          </p:cNvSpPr>
          <p:nvPr>
            <p:ph type="sldNum" sz="quarter" idx="12"/>
          </p:nvPr>
        </p:nvSpPr>
        <p:spPr>
          <a:ln/>
        </p:spPr>
        <p:txBody>
          <a:bodyPr/>
          <a:lstStyle>
            <a:lvl1pPr>
              <a:defRPr/>
            </a:lvl1pPr>
          </a:lstStyle>
          <a:p>
            <a:pPr>
              <a:defRPr/>
            </a:pPr>
            <a:fld id="{26A195D2-C7F3-4799-937D-A957D283DCDC}" type="slidenum">
              <a:rPr lang="fr-FR"/>
              <a:pPr>
                <a:defRPr/>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90980"/>
                <a:invGamma/>
              </a:schemeClr>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1422400"/>
            <a:ext cx="9147175" cy="5435600"/>
            <a:chOff x="0" y="896"/>
            <a:chExt cx="5762" cy="3424"/>
          </a:xfrm>
        </p:grpSpPr>
        <p:grpSp>
          <p:nvGrpSpPr>
            <p:cNvPr id="1032" name="Group 3"/>
            <p:cNvGrpSpPr>
              <a:grpSpLocks/>
            </p:cNvGrpSpPr>
            <p:nvPr userDrawn="1"/>
          </p:nvGrpSpPr>
          <p:grpSpPr bwMode="auto">
            <a:xfrm>
              <a:off x="20" y="896"/>
              <a:ext cx="5742" cy="3424"/>
              <a:chOff x="20" y="896"/>
              <a:chExt cx="5742" cy="3424"/>
            </a:xfrm>
          </p:grpSpPr>
          <p:sp>
            <p:nvSpPr>
              <p:cNvPr id="171012" name="Freeform 4"/>
              <p:cNvSpPr>
                <a:spLocks/>
              </p:cNvSpPr>
              <p:nvPr userDrawn="1"/>
            </p:nvSpPr>
            <p:spPr bwMode="hidden">
              <a:xfrm>
                <a:off x="1399" y="1116"/>
                <a:ext cx="2815" cy="2110"/>
              </a:xfrm>
              <a:custGeom>
                <a:avLst/>
                <a:gdLst/>
                <a:ahLst/>
                <a:cxnLst>
                  <a:cxn ang="0">
                    <a:pos x="950" y="85"/>
                  </a:cxn>
                  <a:cxn ang="0">
                    <a:pos x="628" y="438"/>
                  </a:cxn>
                  <a:cxn ang="0">
                    <a:pos x="66" y="471"/>
                  </a:cxn>
                  <a:cxn ang="0">
                    <a:pos x="0" y="627"/>
                  </a:cxn>
                  <a:cxn ang="0">
                    <a:pos x="372" y="1026"/>
                  </a:cxn>
                  <a:cxn ang="0">
                    <a:pos x="611" y="902"/>
                  </a:cxn>
                  <a:cxn ang="0">
                    <a:pos x="992" y="1085"/>
                  </a:cxn>
                  <a:cxn ang="0">
                    <a:pos x="1116" y="1339"/>
                  </a:cxn>
                  <a:cxn ang="0">
                    <a:pos x="1083" y="1450"/>
                  </a:cxn>
                  <a:cxn ang="0">
                    <a:pos x="1124" y="1659"/>
                  </a:cxn>
                  <a:cxn ang="0">
                    <a:pos x="1149" y="1999"/>
                  </a:cxn>
                  <a:cxn ang="0">
                    <a:pos x="1463" y="2110"/>
                  </a:cxn>
                  <a:cxn ang="0">
                    <a:pos x="1686" y="2025"/>
                  </a:cxn>
                  <a:cxn ang="0">
                    <a:pos x="1603" y="1777"/>
                  </a:cxn>
                  <a:cxn ang="0">
                    <a:pos x="1991" y="1555"/>
                  </a:cxn>
                  <a:cxn ang="0">
                    <a:pos x="2281" y="1542"/>
                  </a:cxn>
                  <a:cxn ang="0">
                    <a:pos x="2446" y="1359"/>
                  </a:cxn>
                  <a:cxn ang="0">
                    <a:pos x="2361" y="1001"/>
                  </a:cxn>
                  <a:cxn ang="0">
                    <a:pos x="2606" y="893"/>
                  </a:cxn>
                  <a:cxn ang="0">
                    <a:pos x="2815" y="454"/>
                  </a:cxn>
                  <a:cxn ang="0">
                    <a:pos x="2518" y="0"/>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ffectLst/>
            </p:spPr>
            <p:txBody>
              <a:bodyPr/>
              <a:lstStyle/>
              <a:p>
                <a:pPr>
                  <a:defRPr/>
                </a:pPr>
                <a:endParaRPr lang="fr-FR"/>
              </a:p>
            </p:txBody>
          </p:sp>
          <p:sp>
            <p:nvSpPr>
              <p:cNvPr id="171013" name="Freeform 5"/>
              <p:cNvSpPr>
                <a:spLocks/>
              </p:cNvSpPr>
              <p:nvPr userDrawn="1"/>
            </p:nvSpPr>
            <p:spPr bwMode="hidden">
              <a:xfrm>
                <a:off x="672" y="1116"/>
                <a:ext cx="3966" cy="2366"/>
              </a:xfrm>
              <a:custGeom>
                <a:avLst/>
                <a:gdLst/>
                <a:ahLst/>
                <a:cxnLst>
                  <a:cxn ang="0">
                    <a:pos x="1423" y="65"/>
                  </a:cxn>
                  <a:cxn ang="0">
                    <a:pos x="1148" y="262"/>
                  </a:cxn>
                  <a:cxn ang="0">
                    <a:pos x="934" y="216"/>
                  </a:cxn>
                  <a:cxn ang="0">
                    <a:pos x="529" y="314"/>
                  </a:cxn>
                  <a:cxn ang="0">
                    <a:pos x="174" y="327"/>
                  </a:cxn>
                  <a:cxn ang="0">
                    <a:pos x="0" y="628"/>
                  </a:cxn>
                  <a:cxn ang="0">
                    <a:pos x="91" y="726"/>
                  </a:cxn>
                  <a:cxn ang="0">
                    <a:pos x="231" y="654"/>
                  </a:cxn>
                  <a:cxn ang="0">
                    <a:pos x="430" y="687"/>
                  </a:cxn>
                  <a:cxn ang="0">
                    <a:pos x="504" y="850"/>
                  </a:cxn>
                  <a:cxn ang="0">
                    <a:pos x="347" y="1020"/>
                  </a:cxn>
                  <a:cxn ang="0">
                    <a:pos x="529" y="1144"/>
                  </a:cxn>
                  <a:cxn ang="0">
                    <a:pos x="727" y="1105"/>
                  </a:cxn>
                  <a:cxn ang="0">
                    <a:pos x="901" y="1216"/>
                  </a:cxn>
                  <a:cxn ang="0">
                    <a:pos x="1256" y="1229"/>
                  </a:cxn>
                  <a:cxn ang="0">
                    <a:pos x="1611" y="1425"/>
                  </a:cxn>
                  <a:cxn ang="0">
                    <a:pos x="1694" y="1673"/>
                  </a:cxn>
                  <a:cxn ang="0">
                    <a:pos x="1619" y="2118"/>
                  </a:cxn>
                  <a:cxn ang="0">
                    <a:pos x="1694" y="2268"/>
                  </a:cxn>
                  <a:cxn ang="0">
                    <a:pos x="2132" y="2242"/>
                  </a:cxn>
                  <a:cxn ang="0">
                    <a:pos x="2289" y="2366"/>
                  </a:cxn>
                  <a:cxn ang="0">
                    <a:pos x="2594" y="2046"/>
                  </a:cxn>
                  <a:cxn ang="0">
                    <a:pos x="2537" y="1817"/>
                  </a:cxn>
                  <a:cxn ang="0">
                    <a:pos x="2818" y="1673"/>
                  </a:cxn>
                  <a:cxn ang="0">
                    <a:pos x="3016" y="1719"/>
                  </a:cxn>
                  <a:cxn ang="0">
                    <a:pos x="3280" y="1615"/>
                  </a:cxn>
                  <a:cxn ang="0">
                    <a:pos x="3405" y="1174"/>
                  </a:cxn>
                  <a:cxn ang="0">
                    <a:pos x="3643" y="922"/>
                  </a:cxn>
                  <a:cxn ang="0">
                    <a:pos x="3966" y="896"/>
                  </a:cxn>
                  <a:cxn ang="0">
                    <a:pos x="3908" y="733"/>
                  </a:cxn>
                  <a:cxn ang="0">
                    <a:pos x="3669" y="563"/>
                  </a:cxn>
                  <a:cxn ang="0">
                    <a:pos x="3817" y="210"/>
                  </a:cxn>
                  <a:cxn ang="0">
                    <a:pos x="3590" y="0"/>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ffectLst/>
            </p:spPr>
            <p:txBody>
              <a:bodyPr/>
              <a:lstStyle/>
              <a:p>
                <a:pPr>
                  <a:defRPr/>
                </a:pPr>
                <a:endParaRPr lang="fr-FR"/>
              </a:p>
            </p:txBody>
          </p:sp>
          <p:sp>
            <p:nvSpPr>
              <p:cNvPr id="171014" name="Freeform 6"/>
              <p:cNvSpPr>
                <a:spLocks/>
              </p:cNvSpPr>
              <p:nvPr userDrawn="1"/>
            </p:nvSpPr>
            <p:spPr bwMode="hidden">
              <a:xfrm>
                <a:off x="20" y="1069"/>
                <a:ext cx="5732" cy="3107"/>
              </a:xfrm>
              <a:custGeom>
                <a:avLst/>
                <a:gdLst/>
                <a:ahLst/>
                <a:cxnLst>
                  <a:cxn ang="0">
                    <a:pos x="81" y="0"/>
                  </a:cxn>
                  <a:cxn ang="0">
                    <a:pos x="133" y="328"/>
                  </a:cxn>
                  <a:cxn ang="0">
                    <a:pos x="0" y="666"/>
                  </a:cxn>
                  <a:cxn ang="0">
                    <a:pos x="83" y="1221"/>
                  </a:cxn>
                  <a:cxn ang="0">
                    <a:pos x="413" y="1515"/>
                  </a:cxn>
                  <a:cxn ang="0">
                    <a:pos x="881" y="1700"/>
                  </a:cxn>
                  <a:cxn ang="0">
                    <a:pos x="1440" y="1651"/>
                  </a:cxn>
                  <a:cxn ang="0">
                    <a:pos x="1755" y="1940"/>
                  </a:cxn>
                  <a:cxn ang="0">
                    <a:pos x="1653" y="2126"/>
                  </a:cxn>
                  <a:cxn ang="0">
                    <a:pos x="1136" y="2142"/>
                  </a:cxn>
                  <a:cxn ang="0">
                    <a:pos x="911" y="2021"/>
                  </a:cxn>
                  <a:cxn ang="0">
                    <a:pos x="739" y="2142"/>
                  </a:cxn>
                  <a:cxn ang="0">
                    <a:pos x="954" y="2524"/>
                  </a:cxn>
                  <a:cxn ang="0">
                    <a:pos x="973" y="2905"/>
                  </a:cxn>
                  <a:cxn ang="0">
                    <a:pos x="1511" y="3107"/>
                  </a:cxn>
                  <a:cxn ang="0">
                    <a:pos x="1644" y="2922"/>
                  </a:cxn>
                  <a:cxn ang="0">
                    <a:pos x="2077" y="2797"/>
                  </a:cxn>
                  <a:cxn ang="0">
                    <a:pos x="2610" y="2962"/>
                  </a:cxn>
                  <a:cxn ang="0">
                    <a:pos x="3222" y="2812"/>
                  </a:cxn>
                  <a:cxn ang="0">
                    <a:pos x="3443" y="2922"/>
                  </a:cxn>
                  <a:cxn ang="0">
                    <a:pos x="3861" y="2648"/>
                  </a:cxn>
                  <a:cxn ang="0">
                    <a:pos x="4125" y="2311"/>
                  </a:cxn>
                  <a:cxn ang="0">
                    <a:pos x="4369" y="2318"/>
                  </a:cxn>
                  <a:cxn ang="0">
                    <a:pos x="4554" y="2445"/>
                  </a:cxn>
                  <a:cxn ang="0">
                    <a:pos x="5015" y="2142"/>
                  </a:cxn>
                  <a:cxn ang="0">
                    <a:pos x="5404" y="2185"/>
                  </a:cxn>
                  <a:cxn ang="0">
                    <a:pos x="5732" y="2069"/>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ffectLst/>
            </p:spPr>
            <p:txBody>
              <a:bodyPr/>
              <a:lstStyle/>
              <a:p>
                <a:pPr>
                  <a:defRPr/>
                </a:pPr>
                <a:endParaRPr lang="fr-FR"/>
              </a:p>
            </p:txBody>
          </p:sp>
          <p:sp>
            <p:nvSpPr>
              <p:cNvPr id="171015" name="Freeform 7"/>
              <p:cNvSpPr>
                <a:spLocks/>
              </p:cNvSpPr>
              <p:nvPr userDrawn="1"/>
            </p:nvSpPr>
            <p:spPr bwMode="hidden">
              <a:xfrm>
                <a:off x="242" y="1145"/>
                <a:ext cx="5512" cy="2760"/>
              </a:xfrm>
              <a:custGeom>
                <a:avLst/>
                <a:gdLst/>
                <a:ahLst/>
                <a:cxnLst>
                  <a:cxn ang="0">
                    <a:pos x="240" y="0"/>
                  </a:cxn>
                  <a:cxn ang="0">
                    <a:pos x="0" y="336"/>
                  </a:cxn>
                  <a:cxn ang="0">
                    <a:pos x="82" y="821"/>
                  </a:cxn>
                  <a:cxn ang="0">
                    <a:pos x="243" y="873"/>
                  </a:cxn>
                  <a:cxn ang="0">
                    <a:pos x="473" y="1087"/>
                  </a:cxn>
                  <a:cxn ang="0">
                    <a:pos x="557" y="1441"/>
                  </a:cxn>
                  <a:cxn ang="0">
                    <a:pos x="839" y="1499"/>
                  </a:cxn>
                  <a:cxn ang="0">
                    <a:pos x="1258" y="1349"/>
                  </a:cxn>
                  <a:cxn ang="0">
                    <a:pos x="1307" y="1493"/>
                  </a:cxn>
                  <a:cxn ang="0">
                    <a:pos x="1621" y="1513"/>
                  </a:cxn>
                  <a:cxn ang="0">
                    <a:pos x="1862" y="1865"/>
                  </a:cxn>
                  <a:cxn ang="0">
                    <a:pos x="1668" y="2166"/>
                  </a:cxn>
                  <a:cxn ang="0">
                    <a:pos x="1308" y="2217"/>
                  </a:cxn>
                  <a:cxn ang="0">
                    <a:pos x="992" y="2172"/>
                  </a:cxn>
                  <a:cxn ang="0">
                    <a:pos x="903" y="2244"/>
                  </a:cxn>
                  <a:cxn ang="0">
                    <a:pos x="1008" y="2415"/>
                  </a:cxn>
                  <a:cxn ang="0">
                    <a:pos x="992" y="2538"/>
                  </a:cxn>
                  <a:cxn ang="0">
                    <a:pos x="1137" y="2760"/>
                  </a:cxn>
                  <a:cxn ang="0">
                    <a:pos x="1661" y="2623"/>
                  </a:cxn>
                  <a:cxn ang="0">
                    <a:pos x="1725" y="2492"/>
                  </a:cxn>
                  <a:cxn ang="0">
                    <a:pos x="1895" y="2551"/>
                  </a:cxn>
                  <a:cxn ang="0">
                    <a:pos x="2338" y="2448"/>
                  </a:cxn>
                  <a:cxn ang="0">
                    <a:pos x="2443" y="2714"/>
                  </a:cxn>
                  <a:cxn ang="0">
                    <a:pos x="2870" y="2541"/>
                  </a:cxn>
                  <a:cxn ang="0">
                    <a:pos x="3264" y="2591"/>
                  </a:cxn>
                  <a:cxn ang="0">
                    <a:pos x="3522" y="2427"/>
                  </a:cxn>
                  <a:cxn ang="0">
                    <a:pos x="3594" y="2081"/>
                  </a:cxn>
                  <a:cxn ang="0">
                    <a:pos x="4013" y="2087"/>
                  </a:cxn>
                  <a:cxn ang="0">
                    <a:pos x="4070" y="1924"/>
                  </a:cxn>
                  <a:cxn ang="0">
                    <a:pos x="4239" y="1931"/>
                  </a:cxn>
                  <a:cxn ang="0">
                    <a:pos x="4465" y="2094"/>
                  </a:cxn>
                  <a:cxn ang="0">
                    <a:pos x="4836" y="1814"/>
                  </a:cxn>
                  <a:cxn ang="0">
                    <a:pos x="5225" y="1785"/>
                  </a:cxn>
                  <a:cxn ang="0">
                    <a:pos x="5367" y="1571"/>
                  </a:cxn>
                  <a:cxn ang="0">
                    <a:pos x="5512" y="1585"/>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ffectLst/>
            </p:spPr>
            <p:txBody>
              <a:bodyPr/>
              <a:lstStyle/>
              <a:p>
                <a:pPr>
                  <a:defRPr/>
                </a:pPr>
                <a:endParaRPr lang="fr-FR"/>
              </a:p>
            </p:txBody>
          </p:sp>
          <p:sp>
            <p:nvSpPr>
              <p:cNvPr id="171016" name="Freeform 8"/>
              <p:cNvSpPr>
                <a:spLocks/>
              </p:cNvSpPr>
              <p:nvPr userDrawn="1"/>
            </p:nvSpPr>
            <p:spPr bwMode="hidden">
              <a:xfrm>
                <a:off x="4840" y="984"/>
                <a:ext cx="790" cy="1189"/>
              </a:xfrm>
              <a:custGeom>
                <a:avLst/>
                <a:gdLst/>
                <a:ahLst/>
                <a:cxnLst>
                  <a:cxn ang="0">
                    <a:pos x="139" y="0"/>
                  </a:cxn>
                  <a:cxn ang="0">
                    <a:pos x="210" y="233"/>
                  </a:cxn>
                  <a:cxn ang="0">
                    <a:pos x="159" y="643"/>
                  </a:cxn>
                  <a:cxn ang="0">
                    <a:pos x="454" y="771"/>
                  </a:cxn>
                  <a:cxn ang="0">
                    <a:pos x="605" y="1046"/>
                  </a:cxn>
                  <a:cxn ang="0">
                    <a:pos x="790" y="1189"/>
                  </a:cxn>
                  <a:cxn ang="0">
                    <a:pos x="540" y="1111"/>
                  </a:cxn>
                  <a:cxn ang="0">
                    <a:pos x="363" y="883"/>
                  </a:cxn>
                  <a:cxn ang="0">
                    <a:pos x="139" y="852"/>
                  </a:cxn>
                  <a:cxn ang="0">
                    <a:pos x="0" y="499"/>
                  </a:cxn>
                  <a:cxn ang="0">
                    <a:pos x="48" y="209"/>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ffectLst/>
            </p:spPr>
            <p:txBody>
              <a:bodyPr/>
              <a:lstStyle/>
              <a:p>
                <a:pPr>
                  <a:defRPr/>
                </a:pPr>
                <a:endParaRPr lang="fr-FR"/>
              </a:p>
            </p:txBody>
          </p:sp>
          <p:sp>
            <p:nvSpPr>
              <p:cNvPr id="171017" name="Freeform 9"/>
              <p:cNvSpPr>
                <a:spLocks/>
              </p:cNvSpPr>
              <p:nvPr userDrawn="1"/>
            </p:nvSpPr>
            <p:spPr bwMode="hidden">
              <a:xfrm>
                <a:off x="5173" y="896"/>
                <a:ext cx="579" cy="1117"/>
              </a:xfrm>
              <a:custGeom>
                <a:avLst/>
                <a:gdLst/>
                <a:ahLst/>
                <a:cxnLst>
                  <a:cxn ang="0">
                    <a:pos x="0" y="0"/>
                  </a:cxn>
                  <a:cxn ang="0">
                    <a:pos x="128" y="328"/>
                  </a:cxn>
                  <a:cxn ang="0">
                    <a:pos x="9" y="659"/>
                  </a:cxn>
                  <a:cxn ang="0">
                    <a:pos x="40" y="763"/>
                  </a:cxn>
                  <a:cxn ang="0">
                    <a:pos x="234" y="739"/>
                  </a:cxn>
                  <a:cxn ang="0">
                    <a:pos x="344" y="1055"/>
                  </a:cxn>
                  <a:cxn ang="0">
                    <a:pos x="579" y="1117"/>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ffectLst/>
            </p:spPr>
            <p:txBody>
              <a:bodyPr/>
              <a:lstStyle/>
              <a:p>
                <a:pPr>
                  <a:defRPr/>
                </a:pPr>
                <a:endParaRPr lang="fr-FR"/>
              </a:p>
            </p:txBody>
          </p:sp>
          <p:sp>
            <p:nvSpPr>
              <p:cNvPr id="171018" name="Freeform 10"/>
              <p:cNvSpPr>
                <a:spLocks/>
              </p:cNvSpPr>
              <p:nvPr userDrawn="1"/>
            </p:nvSpPr>
            <p:spPr bwMode="hidden">
              <a:xfrm>
                <a:off x="3291" y="968"/>
                <a:ext cx="2471" cy="2396"/>
              </a:xfrm>
              <a:custGeom>
                <a:avLst/>
                <a:gdLst/>
                <a:ahLst/>
                <a:cxnLst>
                  <a:cxn ang="0">
                    <a:pos x="1118" y="0"/>
                  </a:cxn>
                  <a:cxn ang="0">
                    <a:pos x="1179" y="225"/>
                  </a:cxn>
                  <a:cxn ang="0">
                    <a:pos x="1393" y="339"/>
                  </a:cxn>
                  <a:cxn ang="0">
                    <a:pos x="1404" y="548"/>
                  </a:cxn>
                  <a:cxn ang="0">
                    <a:pos x="1342" y="732"/>
                  </a:cxn>
                  <a:cxn ang="0">
                    <a:pos x="1434" y="925"/>
                  </a:cxn>
                  <a:cxn ang="0">
                    <a:pos x="1455" y="1109"/>
                  </a:cxn>
                  <a:cxn ang="0">
                    <a:pos x="1311" y="1142"/>
                  </a:cxn>
                  <a:cxn ang="0">
                    <a:pos x="926" y="1384"/>
                  </a:cxn>
                  <a:cxn ang="0">
                    <a:pos x="975" y="1456"/>
                  </a:cxn>
                  <a:cxn ang="0">
                    <a:pos x="956" y="1624"/>
                  </a:cxn>
                  <a:cxn ang="0">
                    <a:pos x="782" y="1817"/>
                  </a:cxn>
                  <a:cxn ang="0">
                    <a:pos x="539" y="1978"/>
                  </a:cxn>
                  <a:cxn ang="0">
                    <a:pos x="152" y="2026"/>
                  </a:cxn>
                  <a:cxn ang="0">
                    <a:pos x="19" y="2251"/>
                  </a:cxn>
                  <a:cxn ang="0">
                    <a:pos x="0" y="2396"/>
                  </a:cxn>
                  <a:cxn ang="0">
                    <a:pos x="213" y="2179"/>
                  </a:cxn>
                  <a:cxn ang="0">
                    <a:pos x="629" y="2090"/>
                  </a:cxn>
                  <a:cxn ang="0">
                    <a:pos x="894" y="1906"/>
                  </a:cxn>
                  <a:cxn ang="0">
                    <a:pos x="1230" y="1986"/>
                  </a:cxn>
                  <a:cxn ang="0">
                    <a:pos x="1668" y="1906"/>
                  </a:cxn>
                  <a:cxn ang="0">
                    <a:pos x="1983" y="1745"/>
                  </a:cxn>
                  <a:cxn ang="0">
                    <a:pos x="2014" y="1600"/>
                  </a:cxn>
                  <a:cxn ang="0">
                    <a:pos x="2237" y="1496"/>
                  </a:cxn>
                  <a:cxn ang="0">
                    <a:pos x="2359" y="1552"/>
                  </a:cxn>
                  <a:cxn ang="0">
                    <a:pos x="2471" y="1479"/>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ffectLst/>
            </p:spPr>
            <p:txBody>
              <a:bodyPr/>
              <a:lstStyle/>
              <a:p>
                <a:pPr>
                  <a:defRPr/>
                </a:pPr>
                <a:endParaRPr lang="fr-FR"/>
              </a:p>
            </p:txBody>
          </p:sp>
          <p:sp>
            <p:nvSpPr>
              <p:cNvPr id="171019" name="Freeform 11"/>
              <p:cNvSpPr>
                <a:spLocks/>
              </p:cNvSpPr>
              <p:nvPr userDrawn="1"/>
            </p:nvSpPr>
            <p:spPr bwMode="hidden">
              <a:xfrm>
                <a:off x="2366" y="1067"/>
                <a:ext cx="1399" cy="1349"/>
              </a:xfrm>
              <a:custGeom>
                <a:avLst/>
                <a:gdLst/>
                <a:ahLst/>
                <a:cxnLst>
                  <a:cxn ang="0">
                    <a:pos x="620" y="155"/>
                  </a:cxn>
                  <a:cxn ang="0">
                    <a:pos x="421" y="155"/>
                  </a:cxn>
                  <a:cxn ang="0">
                    <a:pos x="205" y="507"/>
                  </a:cxn>
                  <a:cxn ang="0">
                    <a:pos x="0" y="673"/>
                  </a:cxn>
                  <a:cxn ang="0">
                    <a:pos x="487" y="783"/>
                  </a:cxn>
                  <a:cxn ang="0">
                    <a:pos x="425" y="1009"/>
                  </a:cxn>
                  <a:cxn ang="0">
                    <a:pos x="617" y="1086"/>
                  </a:cxn>
                  <a:cxn ang="0">
                    <a:pos x="498" y="1349"/>
                  </a:cxn>
                  <a:cxn ang="0">
                    <a:pos x="961" y="1035"/>
                  </a:cxn>
                  <a:cxn ang="0">
                    <a:pos x="926" y="776"/>
                  </a:cxn>
                  <a:cxn ang="0">
                    <a:pos x="1181" y="749"/>
                  </a:cxn>
                  <a:cxn ang="0">
                    <a:pos x="1399" y="601"/>
                  </a:cxn>
                  <a:cxn ang="0">
                    <a:pos x="1315" y="416"/>
                  </a:cxn>
                  <a:cxn ang="0">
                    <a:pos x="1341" y="196"/>
                  </a:cxn>
                  <a:cxn ang="0">
                    <a:pos x="1171" y="164"/>
                  </a:cxn>
                  <a:cxn ang="0">
                    <a:pos x="928" y="0"/>
                  </a:cxn>
                  <a:cxn ang="0">
                    <a:pos x="620" y="155"/>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ffectLst/>
            </p:spPr>
            <p:txBody>
              <a:bodyPr/>
              <a:lstStyle/>
              <a:p>
                <a:pPr>
                  <a:defRPr/>
                </a:pPr>
                <a:endParaRPr lang="fr-FR"/>
              </a:p>
            </p:txBody>
          </p:sp>
          <p:sp>
            <p:nvSpPr>
              <p:cNvPr id="171020" name="Freeform 12"/>
              <p:cNvSpPr>
                <a:spLocks/>
              </p:cNvSpPr>
              <p:nvPr userDrawn="1"/>
            </p:nvSpPr>
            <p:spPr bwMode="hidden">
              <a:xfrm>
                <a:off x="4275" y="2031"/>
                <a:ext cx="1256" cy="810"/>
              </a:xfrm>
              <a:custGeom>
                <a:avLst/>
                <a:gdLst/>
                <a:ahLst/>
                <a:cxnLst>
                  <a:cxn ang="0">
                    <a:pos x="719" y="183"/>
                  </a:cxn>
                  <a:cxn ang="0">
                    <a:pos x="760" y="33"/>
                  </a:cxn>
                  <a:cxn ang="0">
                    <a:pos x="884" y="0"/>
                  </a:cxn>
                  <a:cxn ang="0">
                    <a:pos x="983" y="78"/>
                  </a:cxn>
                  <a:cxn ang="0">
                    <a:pos x="1082" y="248"/>
                  </a:cxn>
                  <a:cxn ang="0">
                    <a:pos x="1256" y="229"/>
                  </a:cxn>
                  <a:cxn ang="0">
                    <a:pos x="1248" y="359"/>
                  </a:cxn>
                  <a:cxn ang="0">
                    <a:pos x="1016" y="431"/>
                  </a:cxn>
                  <a:cxn ang="0">
                    <a:pos x="879" y="417"/>
                  </a:cxn>
                  <a:cxn ang="0">
                    <a:pos x="719" y="481"/>
                  </a:cxn>
                  <a:cxn ang="0">
                    <a:pos x="591" y="633"/>
                  </a:cxn>
                  <a:cxn ang="0">
                    <a:pos x="423" y="537"/>
                  </a:cxn>
                  <a:cxn ang="0">
                    <a:pos x="256" y="810"/>
                  </a:cxn>
                  <a:cxn ang="0">
                    <a:pos x="66" y="764"/>
                  </a:cxn>
                  <a:cxn ang="0">
                    <a:pos x="0" y="601"/>
                  </a:cxn>
                  <a:cxn ang="0">
                    <a:pos x="157" y="483"/>
                  </a:cxn>
                  <a:cxn ang="0">
                    <a:pos x="248" y="281"/>
                  </a:cxn>
                  <a:cxn ang="0">
                    <a:pos x="438" y="150"/>
                  </a:cxn>
                  <a:cxn ang="0">
                    <a:pos x="719" y="189"/>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ffectLst/>
            </p:spPr>
            <p:txBody>
              <a:bodyPr/>
              <a:lstStyle/>
              <a:p>
                <a:pPr>
                  <a:defRPr/>
                </a:pPr>
                <a:endParaRPr lang="fr-FR"/>
              </a:p>
            </p:txBody>
          </p:sp>
          <p:sp>
            <p:nvSpPr>
              <p:cNvPr id="171021" name="Freeform 13"/>
              <p:cNvSpPr>
                <a:spLocks/>
              </p:cNvSpPr>
              <p:nvPr userDrawn="1"/>
            </p:nvSpPr>
            <p:spPr bwMode="hidden">
              <a:xfrm>
                <a:off x="2914" y="3476"/>
                <a:ext cx="2848" cy="788"/>
              </a:xfrm>
              <a:custGeom>
                <a:avLst/>
                <a:gdLst/>
                <a:ahLst/>
                <a:cxnLst>
                  <a:cxn ang="0">
                    <a:pos x="2838" y="16"/>
                  </a:cxn>
                  <a:cxn ang="0">
                    <a:pos x="2493" y="0"/>
                  </a:cxn>
                  <a:cxn ang="0">
                    <a:pos x="2278" y="81"/>
                  </a:cxn>
                  <a:cxn ang="0">
                    <a:pos x="1936" y="44"/>
                  </a:cxn>
                  <a:cxn ang="0">
                    <a:pos x="1739" y="354"/>
                  </a:cxn>
                  <a:cxn ang="0">
                    <a:pos x="1600" y="212"/>
                  </a:cxn>
                  <a:cxn ang="0">
                    <a:pos x="1352" y="308"/>
                  </a:cxn>
                  <a:cxn ang="0">
                    <a:pos x="1445" y="515"/>
                  </a:cxn>
                  <a:cxn ang="0">
                    <a:pos x="1072" y="412"/>
                  </a:cxn>
                  <a:cxn ang="0">
                    <a:pos x="888" y="540"/>
                  </a:cxn>
                  <a:cxn ang="0">
                    <a:pos x="0" y="660"/>
                  </a:cxn>
                  <a:cxn ang="0">
                    <a:pos x="288" y="788"/>
                  </a:cxn>
                  <a:cxn ang="0">
                    <a:pos x="1040" y="676"/>
                  </a:cxn>
                  <a:cxn ang="0">
                    <a:pos x="1272" y="748"/>
                  </a:cxn>
                  <a:cxn ang="0">
                    <a:pos x="2096" y="691"/>
                  </a:cxn>
                  <a:cxn ang="0">
                    <a:pos x="2320" y="748"/>
                  </a:cxn>
                  <a:cxn ang="0">
                    <a:pos x="2456" y="596"/>
                  </a:cxn>
                  <a:cxn ang="0">
                    <a:pos x="2712" y="716"/>
                  </a:cxn>
                  <a:cxn ang="0">
                    <a:pos x="2716" y="339"/>
                  </a:cxn>
                  <a:cxn ang="0">
                    <a:pos x="2848" y="258"/>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ffectLst/>
            </p:spPr>
            <p:txBody>
              <a:bodyPr/>
              <a:lstStyle/>
              <a:p>
                <a:pPr>
                  <a:defRPr/>
                </a:pPr>
                <a:endParaRPr lang="fr-FR"/>
              </a:p>
            </p:txBody>
          </p:sp>
          <p:sp>
            <p:nvSpPr>
              <p:cNvPr id="171022" name="Freeform 14"/>
              <p:cNvSpPr>
                <a:spLocks/>
              </p:cNvSpPr>
              <p:nvPr userDrawn="1"/>
            </p:nvSpPr>
            <p:spPr bwMode="hidden">
              <a:xfrm>
                <a:off x="5443" y="922"/>
                <a:ext cx="319" cy="854"/>
              </a:xfrm>
              <a:custGeom>
                <a:avLst/>
                <a:gdLst/>
                <a:ahLst/>
                <a:cxnLst>
                  <a:cxn ang="0">
                    <a:pos x="0" y="0"/>
                  </a:cxn>
                  <a:cxn ang="0">
                    <a:pos x="106" y="313"/>
                  </a:cxn>
                  <a:cxn ang="0">
                    <a:pos x="106" y="634"/>
                  </a:cxn>
                  <a:cxn ang="0">
                    <a:pos x="268" y="854"/>
                  </a:cxn>
                  <a:cxn ang="0">
                    <a:pos x="278" y="577"/>
                  </a:cxn>
                  <a:cxn ang="0">
                    <a:pos x="238" y="400"/>
                  </a:cxn>
                  <a:cxn ang="0">
                    <a:pos x="319" y="240"/>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ffectLst/>
            </p:spPr>
            <p:txBody>
              <a:bodyPr/>
              <a:lstStyle/>
              <a:p>
                <a:pPr>
                  <a:defRPr/>
                </a:pPr>
                <a:endParaRPr lang="fr-FR"/>
              </a:p>
            </p:txBody>
          </p:sp>
          <p:sp>
            <p:nvSpPr>
              <p:cNvPr id="171023" name="Freeform 15"/>
              <p:cNvSpPr>
                <a:spLocks/>
              </p:cNvSpPr>
              <p:nvPr userDrawn="1"/>
            </p:nvSpPr>
            <p:spPr bwMode="hidden">
              <a:xfrm>
                <a:off x="4954" y="3568"/>
                <a:ext cx="646" cy="392"/>
              </a:xfrm>
              <a:custGeom>
                <a:avLst/>
                <a:gdLst/>
                <a:ahLst/>
                <a:cxnLst>
                  <a:cxn ang="0">
                    <a:pos x="504" y="0"/>
                  </a:cxn>
                  <a:cxn ang="0">
                    <a:pos x="320" y="61"/>
                  </a:cxn>
                  <a:cxn ang="0">
                    <a:pos x="238" y="109"/>
                  </a:cxn>
                  <a:cxn ang="0">
                    <a:pos x="144" y="216"/>
                  </a:cxn>
                  <a:cxn ang="0">
                    <a:pos x="0" y="392"/>
                  </a:cxn>
                  <a:cxn ang="0">
                    <a:pos x="360" y="263"/>
                  </a:cxn>
                  <a:cxn ang="0">
                    <a:pos x="432" y="182"/>
                  </a:cxn>
                  <a:cxn ang="0">
                    <a:pos x="646" y="142"/>
                  </a:cxn>
                  <a:cxn ang="0">
                    <a:pos x="504" y="0"/>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ffectLst/>
            </p:spPr>
            <p:txBody>
              <a:bodyPr/>
              <a:lstStyle/>
              <a:p>
                <a:pPr>
                  <a:defRPr/>
                </a:pPr>
                <a:endParaRPr lang="fr-FR"/>
              </a:p>
            </p:txBody>
          </p:sp>
          <p:sp>
            <p:nvSpPr>
              <p:cNvPr id="171024" name="Freeform 16"/>
              <p:cNvSpPr>
                <a:spLocks/>
              </p:cNvSpPr>
              <p:nvPr userDrawn="1"/>
            </p:nvSpPr>
            <p:spPr bwMode="hidden">
              <a:xfrm>
                <a:off x="50" y="2400"/>
                <a:ext cx="2736" cy="1920"/>
              </a:xfrm>
              <a:custGeom>
                <a:avLst/>
                <a:gdLst/>
                <a:ahLst/>
                <a:cxnLst>
                  <a:cxn ang="0">
                    <a:pos x="0" y="0"/>
                  </a:cxn>
                  <a:cxn ang="0">
                    <a:pos x="96" y="336"/>
                  </a:cxn>
                  <a:cxn ang="0">
                    <a:pos x="384" y="384"/>
                  </a:cxn>
                  <a:cxn ang="0">
                    <a:pos x="576" y="720"/>
                  </a:cxn>
                  <a:cxn ang="0">
                    <a:pos x="528" y="960"/>
                  </a:cxn>
                  <a:cxn ang="0">
                    <a:pos x="672" y="1104"/>
                  </a:cxn>
                  <a:cxn ang="0">
                    <a:pos x="576" y="1392"/>
                  </a:cxn>
                  <a:cxn ang="0">
                    <a:pos x="624" y="1632"/>
                  </a:cxn>
                  <a:cxn ang="0">
                    <a:pos x="1488" y="1872"/>
                  </a:cxn>
                  <a:cxn ang="0">
                    <a:pos x="1680" y="1728"/>
                  </a:cxn>
                  <a:cxn ang="0">
                    <a:pos x="2208" y="1728"/>
                  </a:cxn>
                  <a:cxn ang="0">
                    <a:pos x="2304" y="1632"/>
                  </a:cxn>
                  <a:cxn ang="0">
                    <a:pos x="2736" y="1872"/>
                  </a:cxn>
                  <a:cxn ang="0">
                    <a:pos x="2640" y="1920"/>
                  </a:cxn>
                  <a:cxn ang="0">
                    <a:pos x="2304" y="1824"/>
                  </a:cxn>
                  <a:cxn ang="0">
                    <a:pos x="2160" y="1872"/>
                  </a:cxn>
                  <a:cxn ang="0">
                    <a:pos x="1632" y="1920"/>
                  </a:cxn>
                  <a:cxn ang="0">
                    <a:pos x="1440" y="1920"/>
                  </a:cxn>
                  <a:cxn ang="0">
                    <a:pos x="480" y="1824"/>
                  </a:cxn>
                  <a:cxn ang="0">
                    <a:pos x="192" y="1872"/>
                  </a:cxn>
                  <a:cxn ang="0">
                    <a:pos x="96" y="1680"/>
                  </a:cxn>
                  <a:cxn ang="0">
                    <a:pos x="288" y="1440"/>
                  </a:cxn>
                  <a:cxn ang="0">
                    <a:pos x="336" y="1104"/>
                  </a:cxn>
                  <a:cxn ang="0">
                    <a:pos x="144" y="864"/>
                  </a:cxn>
                  <a:cxn ang="0">
                    <a:pos x="240" y="624"/>
                  </a:cxn>
                  <a:cxn ang="0">
                    <a:pos x="48" y="528"/>
                  </a:cxn>
                  <a:cxn ang="0">
                    <a:pos x="0" y="0"/>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ffectLst/>
            </p:spPr>
            <p:txBody>
              <a:bodyPr/>
              <a:lstStyle/>
              <a:p>
                <a:pPr>
                  <a:defRPr/>
                </a:pPr>
                <a:endParaRPr lang="fr-FR"/>
              </a:p>
            </p:txBody>
          </p:sp>
        </p:grpSp>
        <p:grpSp>
          <p:nvGrpSpPr>
            <p:cNvPr id="1033" name="Group 17"/>
            <p:cNvGrpSpPr>
              <a:grpSpLocks/>
            </p:cNvGrpSpPr>
            <p:nvPr userDrawn="1"/>
          </p:nvGrpSpPr>
          <p:grpSpPr bwMode="auto">
            <a:xfrm>
              <a:off x="0" y="2291"/>
              <a:ext cx="1385" cy="1702"/>
              <a:chOff x="0" y="2291"/>
              <a:chExt cx="1385" cy="1702"/>
            </a:xfrm>
          </p:grpSpPr>
          <p:sp>
            <p:nvSpPr>
              <p:cNvPr id="171026" name="Rectangle 18"/>
              <p:cNvSpPr>
                <a:spLocks noChangeArrowheads="1"/>
              </p:cNvSpPr>
              <p:nvPr userDrawn="1"/>
            </p:nvSpPr>
            <p:spPr bwMode="ltGray">
              <a:xfrm rot="6798887">
                <a:off x="63" y="3882"/>
                <a:ext cx="75"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71027" name="Rectangle 19"/>
              <p:cNvSpPr>
                <a:spLocks noChangeArrowheads="1"/>
              </p:cNvSpPr>
              <p:nvPr userDrawn="1"/>
            </p:nvSpPr>
            <p:spPr bwMode="ltGray">
              <a:xfrm rot="6798887">
                <a:off x="33" y="3880"/>
                <a:ext cx="75"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71028" name="Rectangle 20"/>
              <p:cNvSpPr>
                <a:spLocks noChangeArrowheads="1"/>
              </p:cNvSpPr>
              <p:nvPr userDrawn="1"/>
            </p:nvSpPr>
            <p:spPr bwMode="ltGray">
              <a:xfrm rot="6798887">
                <a:off x="7" y="3874"/>
                <a:ext cx="75"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71029" name="Rectangle 21"/>
              <p:cNvSpPr>
                <a:spLocks noChangeArrowheads="1"/>
              </p:cNvSpPr>
              <p:nvPr userDrawn="1"/>
            </p:nvSpPr>
            <p:spPr bwMode="ltGray">
              <a:xfrm rot="5999912">
                <a:off x="209" y="3884"/>
                <a:ext cx="69"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71030" name="Rectangle 22"/>
              <p:cNvSpPr>
                <a:spLocks noChangeArrowheads="1"/>
              </p:cNvSpPr>
              <p:nvPr userDrawn="1"/>
            </p:nvSpPr>
            <p:spPr bwMode="ltGray">
              <a:xfrm rot="5999912">
                <a:off x="183" y="3888"/>
                <a:ext cx="69"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71031" name="Rectangle 23"/>
              <p:cNvSpPr>
                <a:spLocks noChangeArrowheads="1"/>
              </p:cNvSpPr>
              <p:nvPr userDrawn="1"/>
            </p:nvSpPr>
            <p:spPr bwMode="ltGray">
              <a:xfrm rot="6250138">
                <a:off x="153" y="3888"/>
                <a:ext cx="69"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71032" name="Rectangle 24"/>
              <p:cNvSpPr>
                <a:spLocks noChangeArrowheads="1"/>
              </p:cNvSpPr>
              <p:nvPr userDrawn="1"/>
            </p:nvSpPr>
            <p:spPr bwMode="ltGray">
              <a:xfrm rot="6238076">
                <a:off x="123" y="3886"/>
                <a:ext cx="69"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71033" name="Rectangle 25"/>
              <p:cNvSpPr>
                <a:spLocks noChangeArrowheads="1"/>
              </p:cNvSpPr>
              <p:nvPr userDrawn="1"/>
            </p:nvSpPr>
            <p:spPr bwMode="ltGray">
              <a:xfrm rot="5380717">
                <a:off x="363" y="3868"/>
                <a:ext cx="69"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71034" name="Rectangle 26"/>
              <p:cNvSpPr>
                <a:spLocks noChangeArrowheads="1"/>
              </p:cNvSpPr>
              <p:nvPr userDrawn="1"/>
            </p:nvSpPr>
            <p:spPr bwMode="ltGray">
              <a:xfrm rot="5380717">
                <a:off x="333" y="3872"/>
                <a:ext cx="69"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71035" name="Rectangle 27"/>
              <p:cNvSpPr>
                <a:spLocks noChangeArrowheads="1"/>
              </p:cNvSpPr>
              <p:nvPr userDrawn="1"/>
            </p:nvSpPr>
            <p:spPr bwMode="ltGray">
              <a:xfrm rot="5583200">
                <a:off x="303" y="3876"/>
                <a:ext cx="69"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71036" name="Rectangle 28"/>
              <p:cNvSpPr>
                <a:spLocks noChangeArrowheads="1"/>
              </p:cNvSpPr>
              <p:nvPr userDrawn="1"/>
            </p:nvSpPr>
            <p:spPr bwMode="ltGray">
              <a:xfrm rot="5737625">
                <a:off x="271" y="3882"/>
                <a:ext cx="69"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71037" name="Rectangle 29"/>
              <p:cNvSpPr>
                <a:spLocks noChangeArrowheads="1"/>
              </p:cNvSpPr>
              <p:nvPr userDrawn="1"/>
            </p:nvSpPr>
            <p:spPr bwMode="ltGray">
              <a:xfrm rot="4715477">
                <a:off x="517" y="3828"/>
                <a:ext cx="63"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71038" name="Rectangle 30"/>
              <p:cNvSpPr>
                <a:spLocks noChangeArrowheads="1"/>
              </p:cNvSpPr>
              <p:nvPr userDrawn="1"/>
            </p:nvSpPr>
            <p:spPr bwMode="ltGray">
              <a:xfrm rot="4924949">
                <a:off x="486" y="3834"/>
                <a:ext cx="63"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71039" name="Rectangle 31"/>
              <p:cNvSpPr>
                <a:spLocks noChangeArrowheads="1"/>
              </p:cNvSpPr>
              <p:nvPr userDrawn="1"/>
            </p:nvSpPr>
            <p:spPr bwMode="ltGray">
              <a:xfrm rot="4924949">
                <a:off x="456" y="3848"/>
                <a:ext cx="63"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71040" name="Rectangle 32"/>
              <p:cNvSpPr>
                <a:spLocks noChangeArrowheads="1"/>
              </p:cNvSpPr>
              <p:nvPr userDrawn="1"/>
            </p:nvSpPr>
            <p:spPr bwMode="ltGray">
              <a:xfrm rot="5041352">
                <a:off x="427" y="3850"/>
                <a:ext cx="63"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71041" name="Rectangle 33"/>
              <p:cNvSpPr>
                <a:spLocks noChangeArrowheads="1"/>
              </p:cNvSpPr>
              <p:nvPr userDrawn="1"/>
            </p:nvSpPr>
            <p:spPr bwMode="ltGray">
              <a:xfrm rot="3816889">
                <a:off x="664" y="3762"/>
                <a:ext cx="63"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71042" name="Rectangle 34"/>
              <p:cNvSpPr>
                <a:spLocks noChangeArrowheads="1"/>
              </p:cNvSpPr>
              <p:nvPr userDrawn="1"/>
            </p:nvSpPr>
            <p:spPr bwMode="ltGray">
              <a:xfrm rot="3816889">
                <a:off x="634" y="3780"/>
                <a:ext cx="63"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71043" name="Rectangle 35"/>
              <p:cNvSpPr>
                <a:spLocks noChangeArrowheads="1"/>
              </p:cNvSpPr>
              <p:nvPr userDrawn="1"/>
            </p:nvSpPr>
            <p:spPr bwMode="ltGray">
              <a:xfrm rot="4104184">
                <a:off x="606" y="3790"/>
                <a:ext cx="63"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71044" name="Rectangle 36"/>
              <p:cNvSpPr>
                <a:spLocks noChangeArrowheads="1"/>
              </p:cNvSpPr>
              <p:nvPr userDrawn="1"/>
            </p:nvSpPr>
            <p:spPr bwMode="ltGray">
              <a:xfrm rot="4325343">
                <a:off x="575" y="3804"/>
                <a:ext cx="63"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71045" name="Rectangle 37"/>
              <p:cNvSpPr>
                <a:spLocks noChangeArrowheads="1"/>
              </p:cNvSpPr>
              <p:nvPr userDrawn="1"/>
            </p:nvSpPr>
            <p:spPr bwMode="ltGray">
              <a:xfrm rot="3368036">
                <a:off x="800" y="3682"/>
                <a:ext cx="63"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71046" name="Rectangle 38"/>
              <p:cNvSpPr>
                <a:spLocks noChangeArrowheads="1"/>
              </p:cNvSpPr>
              <p:nvPr userDrawn="1"/>
            </p:nvSpPr>
            <p:spPr bwMode="ltGray">
              <a:xfrm rot="3368036">
                <a:off x="772" y="3698"/>
                <a:ext cx="63"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71047" name="Rectangle 39"/>
              <p:cNvSpPr>
                <a:spLocks noChangeArrowheads="1"/>
              </p:cNvSpPr>
              <p:nvPr userDrawn="1"/>
            </p:nvSpPr>
            <p:spPr bwMode="ltGray">
              <a:xfrm rot="3368036">
                <a:off x="746" y="3716"/>
                <a:ext cx="63"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71048" name="Rectangle 40"/>
              <p:cNvSpPr>
                <a:spLocks noChangeArrowheads="1"/>
              </p:cNvSpPr>
              <p:nvPr userDrawn="1"/>
            </p:nvSpPr>
            <p:spPr bwMode="ltGray">
              <a:xfrm rot="3816889">
                <a:off x="717" y="3734"/>
                <a:ext cx="63"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71049" name="Rectangle 41"/>
              <p:cNvSpPr>
                <a:spLocks noChangeArrowheads="1"/>
              </p:cNvSpPr>
              <p:nvPr userDrawn="1"/>
            </p:nvSpPr>
            <p:spPr bwMode="ltGray">
              <a:xfrm rot="2302266">
                <a:off x="923" y="3587"/>
                <a:ext cx="69"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71050" name="Rectangle 42"/>
              <p:cNvSpPr>
                <a:spLocks noChangeArrowheads="1"/>
              </p:cNvSpPr>
              <p:nvPr userDrawn="1"/>
            </p:nvSpPr>
            <p:spPr bwMode="ltGray">
              <a:xfrm rot="2302266">
                <a:off x="899" y="3606"/>
                <a:ext cx="69"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71051" name="Rectangle 43"/>
              <p:cNvSpPr>
                <a:spLocks noChangeArrowheads="1"/>
              </p:cNvSpPr>
              <p:nvPr userDrawn="1"/>
            </p:nvSpPr>
            <p:spPr bwMode="ltGray">
              <a:xfrm rot="2707562">
                <a:off x="876" y="3626"/>
                <a:ext cx="69"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71052" name="Rectangle 44"/>
              <p:cNvSpPr>
                <a:spLocks noChangeArrowheads="1"/>
              </p:cNvSpPr>
              <p:nvPr userDrawn="1"/>
            </p:nvSpPr>
            <p:spPr bwMode="ltGray">
              <a:xfrm rot="2707562">
                <a:off x="850" y="3644"/>
                <a:ext cx="63"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71053" name="Rectangle 45"/>
              <p:cNvSpPr>
                <a:spLocks noChangeArrowheads="1"/>
              </p:cNvSpPr>
              <p:nvPr userDrawn="1"/>
            </p:nvSpPr>
            <p:spPr bwMode="ltGray">
              <a:xfrm rot="1525830">
                <a:off x="1027" y="3473"/>
                <a:ext cx="69"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71054" name="Rectangle 46"/>
              <p:cNvSpPr>
                <a:spLocks noChangeArrowheads="1"/>
              </p:cNvSpPr>
              <p:nvPr userDrawn="1"/>
            </p:nvSpPr>
            <p:spPr bwMode="ltGray">
              <a:xfrm rot="1525830">
                <a:off x="1009" y="3497"/>
                <a:ext cx="69"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71055" name="Rectangle 47"/>
              <p:cNvSpPr>
                <a:spLocks noChangeArrowheads="1"/>
              </p:cNvSpPr>
              <p:nvPr userDrawn="1"/>
            </p:nvSpPr>
            <p:spPr bwMode="ltGray">
              <a:xfrm rot="1788117">
                <a:off x="990" y="3519"/>
                <a:ext cx="69"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71056" name="Rectangle 48"/>
              <p:cNvSpPr>
                <a:spLocks noChangeArrowheads="1"/>
              </p:cNvSpPr>
              <p:nvPr userDrawn="1"/>
            </p:nvSpPr>
            <p:spPr bwMode="ltGray">
              <a:xfrm rot="1788117">
                <a:off x="969" y="3544"/>
                <a:ext cx="69"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71057" name="Rectangle 49"/>
              <p:cNvSpPr>
                <a:spLocks noChangeArrowheads="1"/>
              </p:cNvSpPr>
              <p:nvPr userDrawn="1"/>
            </p:nvSpPr>
            <p:spPr bwMode="ltGray">
              <a:xfrm rot="841630">
                <a:off x="1113" y="3355"/>
                <a:ext cx="75"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71058" name="Rectangle 50"/>
              <p:cNvSpPr>
                <a:spLocks noChangeArrowheads="1"/>
              </p:cNvSpPr>
              <p:nvPr userDrawn="1"/>
            </p:nvSpPr>
            <p:spPr bwMode="ltGray">
              <a:xfrm rot="841630">
                <a:off x="1100" y="3378"/>
                <a:ext cx="69"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71059" name="Rectangle 51"/>
              <p:cNvSpPr>
                <a:spLocks noChangeArrowheads="1"/>
              </p:cNvSpPr>
              <p:nvPr userDrawn="1"/>
            </p:nvSpPr>
            <p:spPr bwMode="ltGray">
              <a:xfrm rot="1308689">
                <a:off x="1086" y="3404"/>
                <a:ext cx="69"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71060" name="Rectangle 52"/>
              <p:cNvSpPr>
                <a:spLocks noChangeArrowheads="1"/>
              </p:cNvSpPr>
              <p:nvPr userDrawn="1"/>
            </p:nvSpPr>
            <p:spPr bwMode="ltGray">
              <a:xfrm rot="1308689">
                <a:off x="1064" y="3425"/>
                <a:ext cx="69"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71061" name="Rectangle 53"/>
              <p:cNvSpPr>
                <a:spLocks noChangeArrowheads="1"/>
              </p:cNvSpPr>
              <p:nvPr userDrawn="1"/>
            </p:nvSpPr>
            <p:spPr bwMode="ltGray">
              <a:xfrm rot="469913">
                <a:off x="1172" y="3225"/>
                <a:ext cx="81"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71062" name="Rectangle 54"/>
              <p:cNvSpPr>
                <a:spLocks noChangeArrowheads="1"/>
              </p:cNvSpPr>
              <p:nvPr userDrawn="1"/>
            </p:nvSpPr>
            <p:spPr bwMode="ltGray">
              <a:xfrm rot="559869">
                <a:off x="1162" y="3250"/>
                <a:ext cx="81"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71063" name="Rectangle 55"/>
              <p:cNvSpPr>
                <a:spLocks noChangeArrowheads="1"/>
              </p:cNvSpPr>
              <p:nvPr userDrawn="1"/>
            </p:nvSpPr>
            <p:spPr bwMode="ltGray">
              <a:xfrm rot="734079">
                <a:off x="1154" y="3276"/>
                <a:ext cx="81"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71064" name="Rectangle 56"/>
              <p:cNvSpPr>
                <a:spLocks noChangeArrowheads="1"/>
              </p:cNvSpPr>
              <p:nvPr userDrawn="1"/>
            </p:nvSpPr>
            <p:spPr bwMode="ltGray">
              <a:xfrm rot="734079">
                <a:off x="1141" y="3304"/>
                <a:ext cx="75"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71065" name="Rectangle 57"/>
              <p:cNvSpPr>
                <a:spLocks noChangeArrowheads="1"/>
              </p:cNvSpPr>
              <p:nvPr userDrawn="1"/>
            </p:nvSpPr>
            <p:spPr bwMode="ltGray">
              <a:xfrm rot="-293905">
                <a:off x="1211" y="3096"/>
                <a:ext cx="81"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71066" name="Rectangle 58"/>
              <p:cNvSpPr>
                <a:spLocks noChangeArrowheads="1"/>
              </p:cNvSpPr>
              <p:nvPr userDrawn="1"/>
            </p:nvSpPr>
            <p:spPr bwMode="ltGray">
              <a:xfrm rot="-8">
                <a:off x="1201" y="3122"/>
                <a:ext cx="81"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71067" name="Rectangle 59"/>
              <p:cNvSpPr>
                <a:spLocks noChangeArrowheads="1"/>
              </p:cNvSpPr>
              <p:nvPr userDrawn="1"/>
            </p:nvSpPr>
            <p:spPr bwMode="ltGray">
              <a:xfrm rot="-8">
                <a:off x="1200" y="3147"/>
                <a:ext cx="81"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71068" name="Rectangle 60"/>
              <p:cNvSpPr>
                <a:spLocks noChangeArrowheads="1"/>
              </p:cNvSpPr>
              <p:nvPr userDrawn="1"/>
            </p:nvSpPr>
            <p:spPr bwMode="ltGray">
              <a:xfrm rot="214188">
                <a:off x="1189" y="3173"/>
                <a:ext cx="81"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71069" name="Rectangle 61"/>
              <p:cNvSpPr>
                <a:spLocks noChangeArrowheads="1"/>
              </p:cNvSpPr>
              <p:nvPr userDrawn="1"/>
            </p:nvSpPr>
            <p:spPr bwMode="ltGray">
              <a:xfrm rot="-682388">
                <a:off x="1219" y="2965"/>
                <a:ext cx="86"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71070" name="Rectangle 62"/>
              <p:cNvSpPr>
                <a:spLocks noChangeArrowheads="1"/>
              </p:cNvSpPr>
              <p:nvPr userDrawn="1"/>
            </p:nvSpPr>
            <p:spPr bwMode="ltGray">
              <a:xfrm rot="-480400">
                <a:off x="1220" y="2991"/>
                <a:ext cx="86"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71071" name="Rectangle 63"/>
              <p:cNvSpPr>
                <a:spLocks noChangeArrowheads="1"/>
              </p:cNvSpPr>
              <p:nvPr userDrawn="1"/>
            </p:nvSpPr>
            <p:spPr bwMode="ltGray">
              <a:xfrm rot="-480400">
                <a:off x="1220" y="3015"/>
                <a:ext cx="86"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71072" name="Rectangle 64"/>
              <p:cNvSpPr>
                <a:spLocks noChangeArrowheads="1"/>
              </p:cNvSpPr>
              <p:nvPr userDrawn="1"/>
            </p:nvSpPr>
            <p:spPr bwMode="ltGray">
              <a:xfrm rot="-270546">
                <a:off x="1219" y="3041"/>
                <a:ext cx="81"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71073" name="Rectangle 65"/>
              <p:cNvSpPr>
                <a:spLocks noChangeArrowheads="1"/>
              </p:cNvSpPr>
              <p:nvPr userDrawn="1"/>
            </p:nvSpPr>
            <p:spPr bwMode="ltGray">
              <a:xfrm rot="-1132286">
                <a:off x="1207" y="2843"/>
                <a:ext cx="86"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71074" name="Rectangle 66"/>
              <p:cNvSpPr>
                <a:spLocks noChangeArrowheads="1"/>
              </p:cNvSpPr>
              <p:nvPr userDrawn="1"/>
            </p:nvSpPr>
            <p:spPr bwMode="ltGray">
              <a:xfrm rot="-969272">
                <a:off x="1213" y="2864"/>
                <a:ext cx="86"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71075" name="Rectangle 67"/>
              <p:cNvSpPr>
                <a:spLocks noChangeArrowheads="1"/>
              </p:cNvSpPr>
              <p:nvPr userDrawn="1"/>
            </p:nvSpPr>
            <p:spPr bwMode="ltGray">
              <a:xfrm rot="-969272">
                <a:off x="1216" y="2888"/>
                <a:ext cx="86"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71076" name="Rectangle 68"/>
              <p:cNvSpPr>
                <a:spLocks noChangeArrowheads="1"/>
              </p:cNvSpPr>
              <p:nvPr userDrawn="1"/>
            </p:nvSpPr>
            <p:spPr bwMode="ltGray">
              <a:xfrm rot="-806259">
                <a:off x="1219" y="2915"/>
                <a:ext cx="86"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71077" name="Rectangle 69"/>
              <p:cNvSpPr>
                <a:spLocks noChangeArrowheads="1"/>
              </p:cNvSpPr>
              <p:nvPr userDrawn="1"/>
            </p:nvSpPr>
            <p:spPr bwMode="ltGray">
              <a:xfrm rot="-1543941">
                <a:off x="1165" y="2727"/>
                <a:ext cx="86"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71078" name="Rectangle 70"/>
              <p:cNvSpPr>
                <a:spLocks noChangeArrowheads="1"/>
              </p:cNvSpPr>
              <p:nvPr userDrawn="1"/>
            </p:nvSpPr>
            <p:spPr bwMode="ltGray">
              <a:xfrm rot="-1341953">
                <a:off x="1176" y="2752"/>
                <a:ext cx="86"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71079" name="Rectangle 71"/>
              <p:cNvSpPr>
                <a:spLocks noChangeArrowheads="1"/>
              </p:cNvSpPr>
              <p:nvPr userDrawn="1"/>
            </p:nvSpPr>
            <p:spPr bwMode="ltGray">
              <a:xfrm rot="-1341953">
                <a:off x="1184" y="2775"/>
                <a:ext cx="86"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71080" name="Rectangle 72"/>
              <p:cNvSpPr>
                <a:spLocks noChangeArrowheads="1"/>
              </p:cNvSpPr>
              <p:nvPr userDrawn="1"/>
            </p:nvSpPr>
            <p:spPr bwMode="ltGray">
              <a:xfrm rot="-1341953">
                <a:off x="1194" y="2795"/>
                <a:ext cx="86"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71081" name="Rectangle 73"/>
              <p:cNvSpPr>
                <a:spLocks noChangeArrowheads="1"/>
              </p:cNvSpPr>
              <p:nvPr userDrawn="1"/>
            </p:nvSpPr>
            <p:spPr bwMode="ltGray">
              <a:xfrm rot="-1928746">
                <a:off x="1101" y="2628"/>
                <a:ext cx="86"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71082" name="Rectangle 74"/>
              <p:cNvSpPr>
                <a:spLocks noChangeArrowheads="1"/>
              </p:cNvSpPr>
              <p:nvPr userDrawn="1"/>
            </p:nvSpPr>
            <p:spPr bwMode="ltGray">
              <a:xfrm rot="-1844175">
                <a:off x="1114" y="2645"/>
                <a:ext cx="86"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71083" name="Rectangle 75"/>
              <p:cNvSpPr>
                <a:spLocks noChangeArrowheads="1"/>
              </p:cNvSpPr>
              <p:nvPr userDrawn="1"/>
            </p:nvSpPr>
            <p:spPr bwMode="ltGray">
              <a:xfrm rot="-1752383">
                <a:off x="1129" y="2667"/>
                <a:ext cx="86"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71084" name="Rectangle 76"/>
              <p:cNvSpPr>
                <a:spLocks noChangeArrowheads="1"/>
              </p:cNvSpPr>
              <p:nvPr userDrawn="1"/>
            </p:nvSpPr>
            <p:spPr bwMode="ltGray">
              <a:xfrm rot="-1752383">
                <a:off x="1142" y="2684"/>
                <a:ext cx="86"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71085" name="Rectangle 77"/>
              <p:cNvSpPr>
                <a:spLocks noChangeArrowheads="1"/>
              </p:cNvSpPr>
              <p:nvPr userDrawn="1"/>
            </p:nvSpPr>
            <p:spPr bwMode="ltGray">
              <a:xfrm rot="-2466736">
                <a:off x="1014" y="2538"/>
                <a:ext cx="86"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71086" name="Rectangle 78"/>
              <p:cNvSpPr>
                <a:spLocks noChangeArrowheads="1"/>
              </p:cNvSpPr>
              <p:nvPr userDrawn="1"/>
            </p:nvSpPr>
            <p:spPr bwMode="ltGray">
              <a:xfrm rot="-2466736">
                <a:off x="1035" y="2557"/>
                <a:ext cx="86"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71087" name="Rectangle 79"/>
              <p:cNvSpPr>
                <a:spLocks noChangeArrowheads="1"/>
              </p:cNvSpPr>
              <p:nvPr userDrawn="1"/>
            </p:nvSpPr>
            <p:spPr bwMode="ltGray">
              <a:xfrm rot="-2466736">
                <a:off x="1050" y="2574"/>
                <a:ext cx="86"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71088" name="Rectangle 80"/>
              <p:cNvSpPr>
                <a:spLocks noChangeArrowheads="1"/>
              </p:cNvSpPr>
              <p:nvPr userDrawn="1"/>
            </p:nvSpPr>
            <p:spPr bwMode="ltGray">
              <a:xfrm rot="-2342866">
                <a:off x="1068" y="2590"/>
                <a:ext cx="86"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71089" name="Freeform 81"/>
              <p:cNvSpPr>
                <a:spLocks/>
              </p:cNvSpPr>
              <p:nvPr userDrawn="1"/>
            </p:nvSpPr>
            <p:spPr bwMode="ltGray">
              <a:xfrm>
                <a:off x="486" y="2563"/>
                <a:ext cx="180" cy="151"/>
              </a:xfrm>
              <a:custGeom>
                <a:avLst/>
                <a:gdLst/>
                <a:ahLst/>
                <a:cxnLst>
                  <a:cxn ang="0">
                    <a:pos x="0" y="144"/>
                  </a:cxn>
                  <a:cxn ang="0">
                    <a:pos x="28" y="147"/>
                  </a:cxn>
                  <a:cxn ang="0">
                    <a:pos x="64" y="46"/>
                  </a:cxn>
                  <a:cxn ang="0">
                    <a:pos x="94" y="151"/>
                  </a:cxn>
                  <a:cxn ang="0">
                    <a:pos x="129" y="151"/>
                  </a:cxn>
                  <a:cxn ang="0">
                    <a:pos x="180" y="9"/>
                  </a:cxn>
                  <a:cxn ang="0">
                    <a:pos x="148" y="10"/>
                  </a:cxn>
                  <a:cxn ang="0">
                    <a:pos x="112" y="112"/>
                  </a:cxn>
                  <a:cxn ang="0">
                    <a:pos x="79" y="0"/>
                  </a:cxn>
                  <a:cxn ang="0">
                    <a:pos x="48" y="0"/>
                  </a:cxn>
                  <a:cxn ang="0">
                    <a:pos x="0" y="144"/>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w="9525">
                <a:noFill/>
                <a:round/>
                <a:headEnd/>
                <a:tailEnd/>
              </a:ln>
              <a:effectLst/>
            </p:spPr>
            <p:txBody>
              <a:bodyPr/>
              <a:lstStyle/>
              <a:p>
                <a:pPr>
                  <a:defRPr/>
                </a:pPr>
                <a:endParaRPr lang="fr-FR"/>
              </a:p>
            </p:txBody>
          </p:sp>
          <p:sp>
            <p:nvSpPr>
              <p:cNvPr id="171090" name="Rectangle 82"/>
              <p:cNvSpPr>
                <a:spLocks noChangeArrowheads="1"/>
              </p:cNvSpPr>
              <p:nvPr userDrawn="1"/>
            </p:nvSpPr>
            <p:spPr bwMode="ltGray">
              <a:xfrm rot="6575641">
                <a:off x="-217" y="3138"/>
                <a:ext cx="1226"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71091" name="Rectangle 83"/>
              <p:cNvSpPr>
                <a:spLocks noChangeArrowheads="1"/>
              </p:cNvSpPr>
              <p:nvPr userDrawn="1"/>
            </p:nvSpPr>
            <p:spPr bwMode="ltGray">
              <a:xfrm rot="238799">
                <a:off x="4" y="3146"/>
                <a:ext cx="1031"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71092" name="Rectangle 84"/>
              <p:cNvSpPr>
                <a:spLocks noChangeArrowheads="1"/>
              </p:cNvSpPr>
              <p:nvPr userDrawn="1"/>
            </p:nvSpPr>
            <p:spPr bwMode="ltGray">
              <a:xfrm rot="-2957028">
                <a:off x="907" y="2472"/>
                <a:ext cx="81"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71093" name="Rectangle 85"/>
              <p:cNvSpPr>
                <a:spLocks noChangeArrowheads="1"/>
              </p:cNvSpPr>
              <p:nvPr userDrawn="1"/>
            </p:nvSpPr>
            <p:spPr bwMode="ltGray">
              <a:xfrm rot="-2957028">
                <a:off x="930" y="2486"/>
                <a:ext cx="81"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71094" name="Rectangle 86"/>
              <p:cNvSpPr>
                <a:spLocks noChangeArrowheads="1"/>
              </p:cNvSpPr>
              <p:nvPr userDrawn="1"/>
            </p:nvSpPr>
            <p:spPr bwMode="ltGray">
              <a:xfrm rot="-2957028">
                <a:off x="954" y="2497"/>
                <a:ext cx="86"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71095" name="Rectangle 87"/>
              <p:cNvSpPr>
                <a:spLocks noChangeArrowheads="1"/>
              </p:cNvSpPr>
              <p:nvPr userDrawn="1"/>
            </p:nvSpPr>
            <p:spPr bwMode="ltGray">
              <a:xfrm rot="-2661033">
                <a:off x="974" y="2509"/>
                <a:ext cx="86"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71096" name="Rectangle 88"/>
              <p:cNvSpPr>
                <a:spLocks noChangeArrowheads="1"/>
              </p:cNvSpPr>
              <p:nvPr userDrawn="1"/>
            </p:nvSpPr>
            <p:spPr bwMode="ltGray">
              <a:xfrm rot="-3638503">
                <a:off x="788" y="2426"/>
                <a:ext cx="75"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71097" name="Rectangle 89"/>
              <p:cNvSpPr>
                <a:spLocks noChangeArrowheads="1"/>
              </p:cNvSpPr>
              <p:nvPr userDrawn="1"/>
            </p:nvSpPr>
            <p:spPr bwMode="ltGray">
              <a:xfrm rot="-3638503">
                <a:off x="815" y="2434"/>
                <a:ext cx="75"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71098" name="Rectangle 90"/>
              <p:cNvSpPr>
                <a:spLocks noChangeArrowheads="1"/>
              </p:cNvSpPr>
              <p:nvPr userDrawn="1"/>
            </p:nvSpPr>
            <p:spPr bwMode="ltGray">
              <a:xfrm rot="-3514633">
                <a:off x="837" y="2440"/>
                <a:ext cx="81"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71099" name="Rectangle 91"/>
              <p:cNvSpPr>
                <a:spLocks noChangeArrowheads="1"/>
              </p:cNvSpPr>
              <p:nvPr userDrawn="1"/>
            </p:nvSpPr>
            <p:spPr bwMode="ltGray">
              <a:xfrm rot="-3220799">
                <a:off x="862" y="2452"/>
                <a:ext cx="81"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71100" name="Rectangle 92"/>
              <p:cNvSpPr>
                <a:spLocks noChangeArrowheads="1"/>
              </p:cNvSpPr>
              <p:nvPr userDrawn="1"/>
            </p:nvSpPr>
            <p:spPr bwMode="ltGray">
              <a:xfrm rot="-4338250">
                <a:off x="649" y="2396"/>
                <a:ext cx="75"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71101" name="Rectangle 93"/>
              <p:cNvSpPr>
                <a:spLocks noChangeArrowheads="1"/>
              </p:cNvSpPr>
              <p:nvPr userDrawn="1"/>
            </p:nvSpPr>
            <p:spPr bwMode="ltGray">
              <a:xfrm rot="-4250359">
                <a:off x="677" y="2402"/>
                <a:ext cx="75"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71102" name="Rectangle 94"/>
              <p:cNvSpPr>
                <a:spLocks noChangeArrowheads="1"/>
              </p:cNvSpPr>
              <p:nvPr userDrawn="1"/>
            </p:nvSpPr>
            <p:spPr bwMode="ltGray">
              <a:xfrm rot="-4250359">
                <a:off x="708" y="2406"/>
                <a:ext cx="75"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71103" name="Rectangle 95"/>
              <p:cNvSpPr>
                <a:spLocks noChangeArrowheads="1"/>
              </p:cNvSpPr>
              <p:nvPr userDrawn="1"/>
            </p:nvSpPr>
            <p:spPr bwMode="ltGray">
              <a:xfrm rot="-3989246">
                <a:off x="738" y="2410"/>
                <a:ext cx="75"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71104" name="Rectangle 96"/>
              <p:cNvSpPr>
                <a:spLocks noChangeArrowheads="1"/>
              </p:cNvSpPr>
              <p:nvPr userDrawn="1"/>
            </p:nvSpPr>
            <p:spPr bwMode="ltGray">
              <a:xfrm rot="-4862215">
                <a:off x="503" y="2394"/>
                <a:ext cx="69"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71105" name="Rectangle 97"/>
              <p:cNvSpPr>
                <a:spLocks noChangeArrowheads="1"/>
              </p:cNvSpPr>
              <p:nvPr userDrawn="1"/>
            </p:nvSpPr>
            <p:spPr bwMode="ltGray">
              <a:xfrm rot="-4673370">
                <a:off x="534" y="2392"/>
                <a:ext cx="75"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71106" name="Rectangle 98"/>
              <p:cNvSpPr>
                <a:spLocks noChangeArrowheads="1"/>
              </p:cNvSpPr>
              <p:nvPr userDrawn="1"/>
            </p:nvSpPr>
            <p:spPr bwMode="ltGray">
              <a:xfrm rot="-4646721">
                <a:off x="563" y="2390"/>
                <a:ext cx="75"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71107" name="Rectangle 99"/>
              <p:cNvSpPr>
                <a:spLocks noChangeArrowheads="1"/>
              </p:cNvSpPr>
              <p:nvPr userDrawn="1"/>
            </p:nvSpPr>
            <p:spPr bwMode="ltGray">
              <a:xfrm rot="-4580623">
                <a:off x="595" y="2390"/>
                <a:ext cx="75"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71108" name="Rectangle 100"/>
              <p:cNvSpPr>
                <a:spLocks noChangeArrowheads="1"/>
              </p:cNvSpPr>
              <p:nvPr userDrawn="1"/>
            </p:nvSpPr>
            <p:spPr bwMode="ltGray">
              <a:xfrm rot="-5195129">
                <a:off x="355" y="2414"/>
                <a:ext cx="69"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71109" name="Rectangle 101"/>
              <p:cNvSpPr>
                <a:spLocks noChangeArrowheads="1"/>
              </p:cNvSpPr>
              <p:nvPr userDrawn="1"/>
            </p:nvSpPr>
            <p:spPr bwMode="ltGray">
              <a:xfrm rot="-5360484">
                <a:off x="385" y="2408"/>
                <a:ext cx="69"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71110" name="Rectangle 102"/>
              <p:cNvSpPr>
                <a:spLocks noChangeArrowheads="1"/>
              </p:cNvSpPr>
              <p:nvPr userDrawn="1"/>
            </p:nvSpPr>
            <p:spPr bwMode="ltGray">
              <a:xfrm rot="-5288939">
                <a:off x="419" y="2404"/>
                <a:ext cx="69"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71111" name="Rectangle 103"/>
              <p:cNvSpPr>
                <a:spLocks noChangeArrowheads="1"/>
              </p:cNvSpPr>
              <p:nvPr userDrawn="1"/>
            </p:nvSpPr>
            <p:spPr bwMode="ltGray">
              <a:xfrm rot="-5164854">
                <a:off x="449" y="2400"/>
                <a:ext cx="69"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71112" name="Rectangle 104"/>
              <p:cNvSpPr>
                <a:spLocks noChangeArrowheads="1"/>
              </p:cNvSpPr>
              <p:nvPr userDrawn="1"/>
            </p:nvSpPr>
            <p:spPr bwMode="ltGray">
              <a:xfrm rot="-6132163">
                <a:off x="206" y="2458"/>
                <a:ext cx="63"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71113" name="Rectangle 105"/>
              <p:cNvSpPr>
                <a:spLocks noChangeArrowheads="1"/>
              </p:cNvSpPr>
              <p:nvPr userDrawn="1"/>
            </p:nvSpPr>
            <p:spPr bwMode="ltGray">
              <a:xfrm rot="-6220433">
                <a:off x="237" y="2448"/>
                <a:ext cx="63"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71114" name="Rectangle 106"/>
              <p:cNvSpPr>
                <a:spLocks noChangeArrowheads="1"/>
              </p:cNvSpPr>
              <p:nvPr userDrawn="1"/>
            </p:nvSpPr>
            <p:spPr bwMode="ltGray">
              <a:xfrm rot="-6110943">
                <a:off x="266" y="2438"/>
                <a:ext cx="63"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71115" name="Rectangle 107"/>
              <p:cNvSpPr>
                <a:spLocks noChangeArrowheads="1"/>
              </p:cNvSpPr>
              <p:nvPr userDrawn="1"/>
            </p:nvSpPr>
            <p:spPr bwMode="ltGray">
              <a:xfrm rot="-5919570">
                <a:off x="293" y="2426"/>
                <a:ext cx="69"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71116" name="Rectangle 108"/>
              <p:cNvSpPr>
                <a:spLocks noChangeArrowheads="1"/>
              </p:cNvSpPr>
              <p:nvPr userDrawn="1"/>
            </p:nvSpPr>
            <p:spPr bwMode="ltGray">
              <a:xfrm rot="-7376291">
                <a:off x="6" y="2548"/>
                <a:ext cx="63"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71117" name="Rectangle 109"/>
              <p:cNvSpPr>
                <a:spLocks noChangeArrowheads="1"/>
              </p:cNvSpPr>
              <p:nvPr userDrawn="1"/>
            </p:nvSpPr>
            <p:spPr bwMode="ltGray">
              <a:xfrm rot="-7168347">
                <a:off x="65" y="2516"/>
                <a:ext cx="63"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71118" name="Rectangle 110"/>
              <p:cNvSpPr>
                <a:spLocks noChangeArrowheads="1"/>
              </p:cNvSpPr>
              <p:nvPr userDrawn="1"/>
            </p:nvSpPr>
            <p:spPr bwMode="ltGray">
              <a:xfrm rot="-6802416">
                <a:off x="92" y="2502"/>
                <a:ext cx="63"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71119" name="Rectangle 111"/>
              <p:cNvSpPr>
                <a:spLocks noChangeArrowheads="1"/>
              </p:cNvSpPr>
              <p:nvPr userDrawn="1"/>
            </p:nvSpPr>
            <p:spPr bwMode="ltGray">
              <a:xfrm rot="-6802416">
                <a:off x="119" y="2492"/>
                <a:ext cx="63"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71120" name="Rectangle 112"/>
              <p:cNvSpPr>
                <a:spLocks noChangeArrowheads="1"/>
              </p:cNvSpPr>
              <p:nvPr userDrawn="1"/>
            </p:nvSpPr>
            <p:spPr bwMode="ltGray">
              <a:xfrm rot="-6457704">
                <a:off x="150" y="2478"/>
                <a:ext cx="63"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71121" name="Rectangle 113"/>
              <p:cNvSpPr>
                <a:spLocks noChangeArrowheads="1"/>
              </p:cNvSpPr>
              <p:nvPr userDrawn="1"/>
            </p:nvSpPr>
            <p:spPr bwMode="ltGray">
              <a:xfrm rot="-1876771">
                <a:off x="0" y="3363"/>
                <a:ext cx="75"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71122" name="Rectangle 114"/>
              <p:cNvSpPr>
                <a:spLocks noChangeArrowheads="1"/>
              </p:cNvSpPr>
              <p:nvPr userDrawn="1"/>
            </p:nvSpPr>
            <p:spPr bwMode="ltGray">
              <a:xfrm rot="3283992">
                <a:off x="511" y="3478"/>
                <a:ext cx="242"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71123" name="Rectangle 115"/>
              <p:cNvSpPr>
                <a:spLocks noChangeArrowheads="1"/>
              </p:cNvSpPr>
              <p:nvPr userDrawn="1"/>
            </p:nvSpPr>
            <p:spPr bwMode="ltGray">
              <a:xfrm rot="3283992">
                <a:off x="35" y="2798"/>
                <a:ext cx="242"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71124" name="Rectangle 116"/>
              <p:cNvSpPr>
                <a:spLocks noChangeArrowheads="1"/>
              </p:cNvSpPr>
              <p:nvPr userDrawn="1"/>
            </p:nvSpPr>
            <p:spPr bwMode="ltGray">
              <a:xfrm rot="-1876771">
                <a:off x="700" y="2851"/>
                <a:ext cx="317"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71125" name="Rectangle 117"/>
              <p:cNvSpPr>
                <a:spLocks noChangeArrowheads="1"/>
              </p:cNvSpPr>
              <p:nvPr userDrawn="1"/>
            </p:nvSpPr>
            <p:spPr bwMode="ltGray">
              <a:xfrm rot="5908516">
                <a:off x="200" y="3915"/>
                <a:ext cx="138"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71126" name="Rectangle 118"/>
              <p:cNvSpPr>
                <a:spLocks noChangeArrowheads="1"/>
              </p:cNvSpPr>
              <p:nvPr userDrawn="1"/>
            </p:nvSpPr>
            <p:spPr bwMode="ltGray">
              <a:xfrm rot="6683973">
                <a:off x="45" y="3915"/>
                <a:ext cx="144"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71127" name="Rectangle 119"/>
              <p:cNvSpPr>
                <a:spLocks noChangeArrowheads="1"/>
              </p:cNvSpPr>
              <p:nvPr userDrawn="1"/>
            </p:nvSpPr>
            <p:spPr bwMode="ltGray">
              <a:xfrm rot="5245609">
                <a:off x="361" y="3893"/>
                <a:ext cx="132"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71128" name="Rectangle 120"/>
              <p:cNvSpPr>
                <a:spLocks noChangeArrowheads="1"/>
              </p:cNvSpPr>
              <p:nvPr userDrawn="1"/>
            </p:nvSpPr>
            <p:spPr bwMode="ltGray">
              <a:xfrm rot="4500520">
                <a:off x="522" y="3847"/>
                <a:ext cx="132"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71129" name="Rectangle 121"/>
              <p:cNvSpPr>
                <a:spLocks noChangeArrowheads="1"/>
              </p:cNvSpPr>
              <p:nvPr userDrawn="1"/>
            </p:nvSpPr>
            <p:spPr bwMode="ltGray">
              <a:xfrm rot="3805227">
                <a:off x="670" y="3778"/>
                <a:ext cx="132"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71130" name="Rectangle 122"/>
              <p:cNvSpPr>
                <a:spLocks noChangeArrowheads="1"/>
              </p:cNvSpPr>
              <p:nvPr userDrawn="1"/>
            </p:nvSpPr>
            <p:spPr bwMode="ltGray">
              <a:xfrm rot="3060138">
                <a:off x="813" y="3688"/>
                <a:ext cx="132"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71131" name="Rectangle 123"/>
              <p:cNvSpPr>
                <a:spLocks noChangeArrowheads="1"/>
              </p:cNvSpPr>
              <p:nvPr userDrawn="1"/>
            </p:nvSpPr>
            <p:spPr bwMode="ltGray">
              <a:xfrm rot="2090281">
                <a:off x="938" y="3582"/>
                <a:ext cx="132"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71132" name="Rectangle 124"/>
              <p:cNvSpPr>
                <a:spLocks noChangeArrowheads="1"/>
              </p:cNvSpPr>
              <p:nvPr userDrawn="1"/>
            </p:nvSpPr>
            <p:spPr bwMode="ltGray">
              <a:xfrm rot="-7168347">
                <a:off x="-18" y="2506"/>
                <a:ext cx="132"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71133" name="Rectangle 125"/>
              <p:cNvSpPr>
                <a:spLocks noChangeArrowheads="1"/>
              </p:cNvSpPr>
              <p:nvPr userDrawn="1"/>
            </p:nvSpPr>
            <p:spPr bwMode="ltGray">
              <a:xfrm rot="-6406501">
                <a:off x="136" y="2433"/>
                <a:ext cx="132"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71134" name="Rectangle 126"/>
              <p:cNvSpPr>
                <a:spLocks noChangeArrowheads="1"/>
              </p:cNvSpPr>
              <p:nvPr userDrawn="1"/>
            </p:nvSpPr>
            <p:spPr bwMode="ltGray">
              <a:xfrm rot="-4970620">
                <a:off x="447" y="2364"/>
                <a:ext cx="138"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71135" name="Rectangle 127"/>
              <p:cNvSpPr>
                <a:spLocks noChangeArrowheads="1"/>
              </p:cNvSpPr>
              <p:nvPr userDrawn="1"/>
            </p:nvSpPr>
            <p:spPr bwMode="ltGray">
              <a:xfrm rot="-4298502">
                <a:off x="597" y="2360"/>
                <a:ext cx="150"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71136" name="Rectangle 128"/>
              <p:cNvSpPr>
                <a:spLocks noChangeArrowheads="1"/>
              </p:cNvSpPr>
              <p:nvPr userDrawn="1"/>
            </p:nvSpPr>
            <p:spPr bwMode="ltGray">
              <a:xfrm rot="-3676305">
                <a:off x="739" y="2386"/>
                <a:ext cx="155"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71137" name="Rectangle 129"/>
              <p:cNvSpPr>
                <a:spLocks noChangeArrowheads="1"/>
              </p:cNvSpPr>
              <p:nvPr userDrawn="1"/>
            </p:nvSpPr>
            <p:spPr bwMode="ltGray">
              <a:xfrm rot="-3188616">
                <a:off x="869" y="2430"/>
                <a:ext cx="167"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71138" name="Rectangle 130"/>
              <p:cNvSpPr>
                <a:spLocks noChangeArrowheads="1"/>
              </p:cNvSpPr>
              <p:nvPr userDrawn="1"/>
            </p:nvSpPr>
            <p:spPr bwMode="ltGray">
              <a:xfrm rot="-2610246">
                <a:off x="984" y="2497"/>
                <a:ext cx="167"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71139" name="Rectangle 131"/>
              <p:cNvSpPr>
                <a:spLocks noChangeArrowheads="1"/>
              </p:cNvSpPr>
              <p:nvPr userDrawn="1"/>
            </p:nvSpPr>
            <p:spPr bwMode="ltGray">
              <a:xfrm rot="-2190008">
                <a:off x="1075" y="2585"/>
                <a:ext cx="173"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71140" name="Rectangle 132"/>
              <p:cNvSpPr>
                <a:spLocks noChangeArrowheads="1"/>
              </p:cNvSpPr>
              <p:nvPr userDrawn="1"/>
            </p:nvSpPr>
            <p:spPr bwMode="ltGray">
              <a:xfrm rot="-1728558">
                <a:off x="1147" y="2688"/>
                <a:ext cx="167"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71141" name="Rectangle 133"/>
              <p:cNvSpPr>
                <a:spLocks noChangeArrowheads="1"/>
              </p:cNvSpPr>
              <p:nvPr userDrawn="1"/>
            </p:nvSpPr>
            <p:spPr bwMode="ltGray">
              <a:xfrm rot="-1172118">
                <a:off x="1198" y="2805"/>
                <a:ext cx="167"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71142" name="Rectangle 134"/>
              <p:cNvSpPr>
                <a:spLocks noChangeArrowheads="1"/>
              </p:cNvSpPr>
              <p:nvPr userDrawn="1"/>
            </p:nvSpPr>
            <p:spPr bwMode="ltGray">
              <a:xfrm rot="-753845">
                <a:off x="1218" y="2930"/>
                <a:ext cx="167"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71143" name="Rectangle 135"/>
              <p:cNvSpPr>
                <a:spLocks noChangeArrowheads="1"/>
              </p:cNvSpPr>
              <p:nvPr userDrawn="1"/>
            </p:nvSpPr>
            <p:spPr bwMode="ltGray">
              <a:xfrm rot="-287823">
                <a:off x="1213" y="3066"/>
                <a:ext cx="167"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71144" name="Rectangle 136"/>
              <p:cNvSpPr>
                <a:spLocks noChangeArrowheads="1"/>
              </p:cNvSpPr>
              <p:nvPr userDrawn="1"/>
            </p:nvSpPr>
            <p:spPr bwMode="ltGray">
              <a:xfrm rot="696741">
                <a:off x="1126" y="3337"/>
                <a:ext cx="150"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71145" name="Rectangle 137"/>
              <p:cNvSpPr>
                <a:spLocks noChangeArrowheads="1"/>
              </p:cNvSpPr>
              <p:nvPr userDrawn="1"/>
            </p:nvSpPr>
            <p:spPr bwMode="ltGray">
              <a:xfrm rot="1529990">
                <a:off x="1041" y="3465"/>
                <a:ext cx="140"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71146" name="Freeform 138"/>
              <p:cNvSpPr>
                <a:spLocks/>
              </p:cNvSpPr>
              <p:nvPr userDrawn="1"/>
            </p:nvSpPr>
            <p:spPr bwMode="ltGray">
              <a:xfrm>
                <a:off x="850" y="3136"/>
                <a:ext cx="204" cy="120"/>
              </a:xfrm>
              <a:custGeom>
                <a:avLst/>
                <a:gdLst/>
                <a:ahLst/>
                <a:cxnLst>
                  <a:cxn ang="0">
                    <a:pos x="168" y="120"/>
                  </a:cxn>
                  <a:cxn ang="0">
                    <a:pos x="204" y="12"/>
                  </a:cxn>
                  <a:cxn ang="0">
                    <a:pos x="42" y="0"/>
                  </a:cxn>
                  <a:cxn ang="0">
                    <a:pos x="0" y="108"/>
                  </a:cxn>
                  <a:cxn ang="0">
                    <a:pos x="30" y="114"/>
                  </a:cxn>
                  <a:cxn ang="0">
                    <a:pos x="60" y="30"/>
                  </a:cxn>
                  <a:cxn ang="0">
                    <a:pos x="102" y="36"/>
                  </a:cxn>
                  <a:cxn ang="0">
                    <a:pos x="78" y="108"/>
                  </a:cxn>
                  <a:cxn ang="0">
                    <a:pos x="102" y="108"/>
                  </a:cxn>
                  <a:cxn ang="0">
                    <a:pos x="132" y="36"/>
                  </a:cxn>
                  <a:cxn ang="0">
                    <a:pos x="162" y="36"/>
                  </a:cxn>
                  <a:cxn ang="0">
                    <a:pos x="138" y="114"/>
                  </a:cxn>
                  <a:cxn ang="0">
                    <a:pos x="168" y="120"/>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w="9525">
                <a:noFill/>
                <a:round/>
                <a:headEnd/>
                <a:tailEnd/>
              </a:ln>
            </p:spPr>
            <p:txBody>
              <a:bodyPr/>
              <a:lstStyle/>
              <a:p>
                <a:pPr>
                  <a:defRPr/>
                </a:pPr>
                <a:endParaRPr lang="fr-FR"/>
              </a:p>
            </p:txBody>
          </p:sp>
          <p:sp>
            <p:nvSpPr>
              <p:cNvPr id="171147" name="Freeform 139"/>
              <p:cNvSpPr>
                <a:spLocks/>
              </p:cNvSpPr>
              <p:nvPr userDrawn="1"/>
            </p:nvSpPr>
            <p:spPr bwMode="ltGray">
              <a:xfrm>
                <a:off x="19" y="2722"/>
                <a:ext cx="90" cy="78"/>
              </a:xfrm>
              <a:custGeom>
                <a:avLst/>
                <a:gdLst/>
                <a:ahLst/>
                <a:cxnLst>
                  <a:cxn ang="0">
                    <a:pos x="66" y="36"/>
                  </a:cxn>
                  <a:cxn ang="0">
                    <a:pos x="66" y="36"/>
                  </a:cxn>
                  <a:cxn ang="0">
                    <a:pos x="18" y="24"/>
                  </a:cxn>
                  <a:cxn ang="0">
                    <a:pos x="0" y="30"/>
                  </a:cxn>
                  <a:cxn ang="0">
                    <a:pos x="36" y="78"/>
                  </a:cxn>
                  <a:cxn ang="0">
                    <a:pos x="48" y="72"/>
                  </a:cxn>
                  <a:cxn ang="0">
                    <a:pos x="24" y="36"/>
                  </a:cxn>
                  <a:cxn ang="0">
                    <a:pos x="24" y="36"/>
                  </a:cxn>
                  <a:cxn ang="0">
                    <a:pos x="72" y="54"/>
                  </a:cxn>
                  <a:cxn ang="0">
                    <a:pos x="90" y="42"/>
                  </a:cxn>
                  <a:cxn ang="0">
                    <a:pos x="54" y="0"/>
                  </a:cxn>
                  <a:cxn ang="0">
                    <a:pos x="42" y="6"/>
                  </a:cxn>
                  <a:cxn ang="0">
                    <a:pos x="66" y="36"/>
                  </a:cxn>
                </a:cxnLst>
                <a:rect l="0" t="0" r="r" b="b"/>
                <a:pathLst>
                  <a:path w="90" h="78">
                    <a:moveTo>
                      <a:pt x="66" y="36"/>
                    </a:moveTo>
                    <a:lnTo>
                      <a:pt x="66" y="36"/>
                    </a:lnTo>
                    <a:lnTo>
                      <a:pt x="18" y="24"/>
                    </a:lnTo>
                    <a:lnTo>
                      <a:pt x="0" y="30"/>
                    </a:lnTo>
                    <a:lnTo>
                      <a:pt x="36" y="78"/>
                    </a:lnTo>
                    <a:lnTo>
                      <a:pt x="48" y="72"/>
                    </a:lnTo>
                    <a:lnTo>
                      <a:pt x="24" y="36"/>
                    </a:lnTo>
                    <a:lnTo>
                      <a:pt x="24" y="36"/>
                    </a:lnTo>
                    <a:lnTo>
                      <a:pt x="72" y="54"/>
                    </a:lnTo>
                    <a:lnTo>
                      <a:pt x="90" y="42"/>
                    </a:lnTo>
                    <a:lnTo>
                      <a:pt x="54" y="0"/>
                    </a:lnTo>
                    <a:lnTo>
                      <a:pt x="42" y="6"/>
                    </a:lnTo>
                    <a:lnTo>
                      <a:pt x="66" y="36"/>
                    </a:lnTo>
                    <a:close/>
                  </a:path>
                </a:pathLst>
              </a:custGeom>
              <a:solidFill>
                <a:schemeClr val="bg2"/>
              </a:solidFill>
              <a:ln w="9525">
                <a:noFill/>
                <a:round/>
                <a:headEnd/>
                <a:tailEnd/>
              </a:ln>
            </p:spPr>
            <p:txBody>
              <a:bodyPr/>
              <a:lstStyle/>
              <a:p>
                <a:pPr>
                  <a:defRPr/>
                </a:pPr>
                <a:endParaRPr lang="fr-FR"/>
              </a:p>
            </p:txBody>
          </p:sp>
          <p:sp>
            <p:nvSpPr>
              <p:cNvPr id="171148" name="Freeform 140"/>
              <p:cNvSpPr>
                <a:spLocks/>
              </p:cNvSpPr>
              <p:nvPr userDrawn="1"/>
            </p:nvSpPr>
            <p:spPr bwMode="ltGray">
              <a:xfrm>
                <a:off x="97" y="2651"/>
                <a:ext cx="101" cy="89"/>
              </a:xfrm>
              <a:custGeom>
                <a:avLst/>
                <a:gdLst/>
                <a:ahLst/>
                <a:cxnLst>
                  <a:cxn ang="0">
                    <a:pos x="54" y="89"/>
                  </a:cxn>
                  <a:cxn ang="0">
                    <a:pos x="65" y="83"/>
                  </a:cxn>
                  <a:cxn ang="0">
                    <a:pos x="48" y="35"/>
                  </a:cxn>
                  <a:cxn ang="0">
                    <a:pos x="89" y="65"/>
                  </a:cxn>
                  <a:cxn ang="0">
                    <a:pos x="101" y="59"/>
                  </a:cxn>
                  <a:cxn ang="0">
                    <a:pos x="83" y="0"/>
                  </a:cxn>
                  <a:cxn ang="0">
                    <a:pos x="71" y="12"/>
                  </a:cxn>
                  <a:cxn ang="0">
                    <a:pos x="83" y="41"/>
                  </a:cxn>
                  <a:cxn ang="0">
                    <a:pos x="48" y="23"/>
                  </a:cxn>
                  <a:cxn ang="0">
                    <a:pos x="36" y="29"/>
                  </a:cxn>
                  <a:cxn ang="0">
                    <a:pos x="45" y="68"/>
                  </a:cxn>
                  <a:cxn ang="0">
                    <a:pos x="18" y="41"/>
                  </a:cxn>
                  <a:cxn ang="0">
                    <a:pos x="0" y="53"/>
                  </a:cxn>
                  <a:cxn ang="0">
                    <a:pos x="54" y="89"/>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w="9525">
                <a:noFill/>
                <a:round/>
                <a:headEnd/>
                <a:tailEnd/>
              </a:ln>
            </p:spPr>
            <p:txBody>
              <a:bodyPr/>
              <a:lstStyle/>
              <a:p>
                <a:pPr>
                  <a:defRPr/>
                </a:pPr>
                <a:endParaRPr lang="fr-FR"/>
              </a:p>
            </p:txBody>
          </p:sp>
          <p:sp>
            <p:nvSpPr>
              <p:cNvPr id="171149" name="Freeform 141"/>
              <p:cNvSpPr>
                <a:spLocks/>
              </p:cNvSpPr>
              <p:nvPr userDrawn="1"/>
            </p:nvSpPr>
            <p:spPr bwMode="ltGray">
              <a:xfrm>
                <a:off x="677" y="3502"/>
                <a:ext cx="83" cy="78"/>
              </a:xfrm>
              <a:custGeom>
                <a:avLst/>
                <a:gdLst/>
                <a:ahLst/>
                <a:cxnLst>
                  <a:cxn ang="0">
                    <a:pos x="36" y="78"/>
                  </a:cxn>
                  <a:cxn ang="0">
                    <a:pos x="83" y="48"/>
                  </a:cxn>
                  <a:cxn ang="0">
                    <a:pos x="54" y="0"/>
                  </a:cxn>
                  <a:cxn ang="0">
                    <a:pos x="0" y="30"/>
                  </a:cxn>
                  <a:cxn ang="0">
                    <a:pos x="6" y="36"/>
                  </a:cxn>
                  <a:cxn ang="0">
                    <a:pos x="42" y="18"/>
                  </a:cxn>
                  <a:cxn ang="0">
                    <a:pos x="54" y="30"/>
                  </a:cxn>
                  <a:cxn ang="0">
                    <a:pos x="24" y="48"/>
                  </a:cxn>
                  <a:cxn ang="0">
                    <a:pos x="30" y="54"/>
                  </a:cxn>
                  <a:cxn ang="0">
                    <a:pos x="60" y="36"/>
                  </a:cxn>
                  <a:cxn ang="0">
                    <a:pos x="66" y="48"/>
                  </a:cxn>
                  <a:cxn ang="0">
                    <a:pos x="30" y="66"/>
                  </a:cxn>
                  <a:cxn ang="0">
                    <a:pos x="36" y="78"/>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w="9525">
                <a:noFill/>
                <a:round/>
                <a:headEnd/>
                <a:tailEnd/>
              </a:ln>
            </p:spPr>
            <p:txBody>
              <a:bodyPr/>
              <a:lstStyle/>
              <a:p>
                <a:pPr>
                  <a:defRPr/>
                </a:pPr>
                <a:endParaRPr lang="fr-FR"/>
              </a:p>
            </p:txBody>
          </p:sp>
          <p:sp>
            <p:nvSpPr>
              <p:cNvPr id="171150" name="Freeform 142"/>
              <p:cNvSpPr>
                <a:spLocks/>
              </p:cNvSpPr>
              <p:nvPr userDrawn="1"/>
            </p:nvSpPr>
            <p:spPr bwMode="ltGray">
              <a:xfrm>
                <a:off x="940" y="2782"/>
                <a:ext cx="90" cy="72"/>
              </a:xfrm>
              <a:custGeom>
                <a:avLst/>
                <a:gdLst/>
                <a:ahLst/>
                <a:cxnLst>
                  <a:cxn ang="0">
                    <a:pos x="90" y="30"/>
                  </a:cxn>
                  <a:cxn ang="0">
                    <a:pos x="66" y="0"/>
                  </a:cxn>
                  <a:cxn ang="0">
                    <a:pos x="0" y="36"/>
                  </a:cxn>
                  <a:cxn ang="0">
                    <a:pos x="24" y="72"/>
                  </a:cxn>
                  <a:cxn ang="0">
                    <a:pos x="36" y="66"/>
                  </a:cxn>
                  <a:cxn ang="0">
                    <a:pos x="18" y="42"/>
                  </a:cxn>
                  <a:cxn ang="0">
                    <a:pos x="36" y="30"/>
                  </a:cxn>
                  <a:cxn ang="0">
                    <a:pos x="54" y="54"/>
                  </a:cxn>
                  <a:cxn ang="0">
                    <a:pos x="60" y="48"/>
                  </a:cxn>
                  <a:cxn ang="0">
                    <a:pos x="48" y="24"/>
                  </a:cxn>
                  <a:cxn ang="0">
                    <a:pos x="60" y="12"/>
                  </a:cxn>
                  <a:cxn ang="0">
                    <a:pos x="78" y="42"/>
                  </a:cxn>
                  <a:cxn ang="0">
                    <a:pos x="90" y="30"/>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w="9525">
                <a:noFill/>
                <a:round/>
                <a:headEnd/>
                <a:tailEnd/>
              </a:ln>
            </p:spPr>
            <p:txBody>
              <a:bodyPr/>
              <a:lstStyle/>
              <a:p>
                <a:pPr>
                  <a:defRPr/>
                </a:pPr>
                <a:endParaRPr lang="fr-FR"/>
              </a:p>
            </p:txBody>
          </p:sp>
          <p:sp>
            <p:nvSpPr>
              <p:cNvPr id="171151" name="Freeform 143"/>
              <p:cNvSpPr>
                <a:spLocks/>
              </p:cNvSpPr>
              <p:nvPr userDrawn="1"/>
            </p:nvSpPr>
            <p:spPr bwMode="ltGray">
              <a:xfrm>
                <a:off x="898" y="2716"/>
                <a:ext cx="90" cy="84"/>
              </a:xfrm>
              <a:custGeom>
                <a:avLst/>
                <a:gdLst/>
                <a:ahLst/>
                <a:cxnLst>
                  <a:cxn ang="0">
                    <a:pos x="42" y="60"/>
                  </a:cxn>
                  <a:cxn ang="0">
                    <a:pos x="42" y="60"/>
                  </a:cxn>
                  <a:cxn ang="0">
                    <a:pos x="72" y="12"/>
                  </a:cxn>
                  <a:cxn ang="0">
                    <a:pos x="66" y="0"/>
                  </a:cxn>
                  <a:cxn ang="0">
                    <a:pos x="0" y="42"/>
                  </a:cxn>
                  <a:cxn ang="0">
                    <a:pos x="6" y="54"/>
                  </a:cxn>
                  <a:cxn ang="0">
                    <a:pos x="54" y="24"/>
                  </a:cxn>
                  <a:cxn ang="0">
                    <a:pos x="54" y="24"/>
                  </a:cxn>
                  <a:cxn ang="0">
                    <a:pos x="18" y="72"/>
                  </a:cxn>
                  <a:cxn ang="0">
                    <a:pos x="24" y="84"/>
                  </a:cxn>
                  <a:cxn ang="0">
                    <a:pos x="90" y="42"/>
                  </a:cxn>
                  <a:cxn ang="0">
                    <a:pos x="84" y="30"/>
                  </a:cxn>
                  <a:cxn ang="0">
                    <a:pos x="42" y="60"/>
                  </a:cxn>
                </a:cxnLst>
                <a:rect l="0" t="0" r="r" b="b"/>
                <a:pathLst>
                  <a:path w="90" h="84">
                    <a:moveTo>
                      <a:pt x="42" y="60"/>
                    </a:moveTo>
                    <a:lnTo>
                      <a:pt x="42" y="60"/>
                    </a:lnTo>
                    <a:lnTo>
                      <a:pt x="72" y="12"/>
                    </a:lnTo>
                    <a:lnTo>
                      <a:pt x="66" y="0"/>
                    </a:lnTo>
                    <a:lnTo>
                      <a:pt x="0" y="42"/>
                    </a:lnTo>
                    <a:lnTo>
                      <a:pt x="6" y="54"/>
                    </a:lnTo>
                    <a:lnTo>
                      <a:pt x="54" y="24"/>
                    </a:lnTo>
                    <a:lnTo>
                      <a:pt x="54" y="24"/>
                    </a:lnTo>
                    <a:lnTo>
                      <a:pt x="18" y="72"/>
                    </a:lnTo>
                    <a:lnTo>
                      <a:pt x="24" y="84"/>
                    </a:lnTo>
                    <a:lnTo>
                      <a:pt x="90" y="42"/>
                    </a:lnTo>
                    <a:lnTo>
                      <a:pt x="84" y="30"/>
                    </a:lnTo>
                    <a:lnTo>
                      <a:pt x="42" y="60"/>
                    </a:lnTo>
                    <a:close/>
                  </a:path>
                </a:pathLst>
              </a:custGeom>
              <a:solidFill>
                <a:schemeClr val="bg2"/>
              </a:solidFill>
              <a:ln w="9525">
                <a:noFill/>
                <a:round/>
                <a:headEnd/>
                <a:tailEnd/>
              </a:ln>
            </p:spPr>
            <p:txBody>
              <a:bodyPr/>
              <a:lstStyle/>
              <a:p>
                <a:pPr>
                  <a:defRPr/>
                </a:pPr>
                <a:endParaRPr lang="fr-FR"/>
              </a:p>
            </p:txBody>
          </p:sp>
          <p:sp>
            <p:nvSpPr>
              <p:cNvPr id="171152" name="Freeform 144"/>
              <p:cNvSpPr>
                <a:spLocks/>
              </p:cNvSpPr>
              <p:nvPr userDrawn="1"/>
            </p:nvSpPr>
            <p:spPr bwMode="ltGray">
              <a:xfrm>
                <a:off x="7" y="3837"/>
                <a:ext cx="6" cy="12"/>
              </a:xfrm>
              <a:custGeom>
                <a:avLst/>
                <a:gdLst/>
                <a:ahLst/>
                <a:cxnLst>
                  <a:cxn ang="0">
                    <a:pos x="6" y="0"/>
                  </a:cxn>
                  <a:cxn ang="0">
                    <a:pos x="6" y="0"/>
                  </a:cxn>
                  <a:cxn ang="0">
                    <a:pos x="0" y="0"/>
                  </a:cxn>
                  <a:cxn ang="0">
                    <a:pos x="0" y="0"/>
                  </a:cxn>
                  <a:cxn ang="0">
                    <a:pos x="0" y="12"/>
                  </a:cxn>
                  <a:cxn ang="0">
                    <a:pos x="6" y="0"/>
                  </a:cxn>
                  <a:cxn ang="0">
                    <a:pos x="6" y="0"/>
                  </a:cxn>
                </a:cxnLst>
                <a:rect l="0" t="0" r="r" b="b"/>
                <a:pathLst>
                  <a:path w="6" h="12">
                    <a:moveTo>
                      <a:pt x="6" y="0"/>
                    </a:moveTo>
                    <a:lnTo>
                      <a:pt x="6" y="0"/>
                    </a:lnTo>
                    <a:lnTo>
                      <a:pt x="0" y="0"/>
                    </a:lnTo>
                    <a:lnTo>
                      <a:pt x="0" y="0"/>
                    </a:lnTo>
                    <a:lnTo>
                      <a:pt x="0" y="12"/>
                    </a:lnTo>
                    <a:lnTo>
                      <a:pt x="6" y="0"/>
                    </a:lnTo>
                    <a:lnTo>
                      <a:pt x="6" y="0"/>
                    </a:lnTo>
                    <a:close/>
                  </a:path>
                </a:pathLst>
              </a:custGeom>
              <a:solidFill>
                <a:schemeClr val="bg2"/>
              </a:solidFill>
              <a:ln w="9525">
                <a:noFill/>
                <a:round/>
                <a:headEnd/>
                <a:tailEnd/>
              </a:ln>
            </p:spPr>
            <p:txBody>
              <a:bodyPr/>
              <a:lstStyle/>
              <a:p>
                <a:pPr>
                  <a:defRPr/>
                </a:pPr>
                <a:endParaRPr lang="fr-FR"/>
              </a:p>
            </p:txBody>
          </p:sp>
          <p:sp>
            <p:nvSpPr>
              <p:cNvPr id="171153" name="Freeform 145"/>
              <p:cNvSpPr>
                <a:spLocks/>
              </p:cNvSpPr>
              <p:nvPr userDrawn="1"/>
            </p:nvSpPr>
            <p:spPr bwMode="ltGray">
              <a:xfrm>
                <a:off x="7" y="2555"/>
                <a:ext cx="30" cy="48"/>
              </a:xfrm>
              <a:custGeom>
                <a:avLst/>
                <a:gdLst/>
                <a:ahLst/>
                <a:cxnLst>
                  <a:cxn ang="0">
                    <a:pos x="18" y="48"/>
                  </a:cxn>
                  <a:cxn ang="0">
                    <a:pos x="18" y="48"/>
                  </a:cxn>
                  <a:cxn ang="0">
                    <a:pos x="30" y="42"/>
                  </a:cxn>
                  <a:cxn ang="0">
                    <a:pos x="0" y="0"/>
                  </a:cxn>
                  <a:cxn ang="0">
                    <a:pos x="0" y="24"/>
                  </a:cxn>
                  <a:cxn ang="0">
                    <a:pos x="18" y="48"/>
                  </a:cxn>
                  <a:cxn ang="0">
                    <a:pos x="18" y="48"/>
                  </a:cxn>
                </a:cxnLst>
                <a:rect l="0" t="0" r="r" b="b"/>
                <a:pathLst>
                  <a:path w="30" h="48">
                    <a:moveTo>
                      <a:pt x="18" y="48"/>
                    </a:moveTo>
                    <a:lnTo>
                      <a:pt x="18" y="48"/>
                    </a:lnTo>
                    <a:lnTo>
                      <a:pt x="30" y="42"/>
                    </a:lnTo>
                    <a:lnTo>
                      <a:pt x="0" y="0"/>
                    </a:lnTo>
                    <a:lnTo>
                      <a:pt x="0" y="24"/>
                    </a:lnTo>
                    <a:lnTo>
                      <a:pt x="18" y="48"/>
                    </a:lnTo>
                    <a:lnTo>
                      <a:pt x="18" y="48"/>
                    </a:lnTo>
                    <a:close/>
                  </a:path>
                </a:pathLst>
              </a:custGeom>
              <a:solidFill>
                <a:schemeClr val="bg2"/>
              </a:solidFill>
              <a:ln w="9525">
                <a:noFill/>
                <a:round/>
                <a:headEnd/>
                <a:tailEnd/>
              </a:ln>
            </p:spPr>
            <p:txBody>
              <a:bodyPr/>
              <a:lstStyle/>
              <a:p>
                <a:pPr>
                  <a:defRPr/>
                </a:pPr>
                <a:endParaRPr lang="fr-FR"/>
              </a:p>
            </p:txBody>
          </p:sp>
          <p:sp>
            <p:nvSpPr>
              <p:cNvPr id="171154" name="Freeform 146"/>
              <p:cNvSpPr>
                <a:spLocks/>
              </p:cNvSpPr>
              <p:nvPr userDrawn="1"/>
            </p:nvSpPr>
            <p:spPr bwMode="ltGray">
              <a:xfrm>
                <a:off x="7" y="3843"/>
                <a:ext cx="36" cy="66"/>
              </a:xfrm>
              <a:custGeom>
                <a:avLst/>
                <a:gdLst/>
                <a:ahLst/>
                <a:cxnLst>
                  <a:cxn ang="0">
                    <a:pos x="36" y="0"/>
                  </a:cxn>
                  <a:cxn ang="0">
                    <a:pos x="24" y="0"/>
                  </a:cxn>
                  <a:cxn ang="0">
                    <a:pos x="24" y="0"/>
                  </a:cxn>
                  <a:cxn ang="0">
                    <a:pos x="0" y="36"/>
                  </a:cxn>
                  <a:cxn ang="0">
                    <a:pos x="0" y="66"/>
                  </a:cxn>
                  <a:cxn ang="0">
                    <a:pos x="36" y="0"/>
                  </a:cxn>
                  <a:cxn ang="0">
                    <a:pos x="36" y="0"/>
                  </a:cxn>
                </a:cxnLst>
                <a:rect l="0" t="0" r="r" b="b"/>
                <a:pathLst>
                  <a:path w="36" h="66">
                    <a:moveTo>
                      <a:pt x="36" y="0"/>
                    </a:moveTo>
                    <a:lnTo>
                      <a:pt x="24" y="0"/>
                    </a:lnTo>
                    <a:lnTo>
                      <a:pt x="24" y="0"/>
                    </a:lnTo>
                    <a:lnTo>
                      <a:pt x="0" y="36"/>
                    </a:lnTo>
                    <a:lnTo>
                      <a:pt x="0" y="66"/>
                    </a:lnTo>
                    <a:lnTo>
                      <a:pt x="36" y="0"/>
                    </a:lnTo>
                    <a:lnTo>
                      <a:pt x="36" y="0"/>
                    </a:lnTo>
                    <a:close/>
                  </a:path>
                </a:pathLst>
              </a:custGeom>
              <a:solidFill>
                <a:schemeClr val="bg2"/>
              </a:solidFill>
              <a:ln w="9525">
                <a:noFill/>
                <a:round/>
                <a:headEnd/>
                <a:tailEnd/>
              </a:ln>
            </p:spPr>
            <p:txBody>
              <a:bodyPr/>
              <a:lstStyle/>
              <a:p>
                <a:pPr>
                  <a:defRPr/>
                </a:pPr>
                <a:endParaRPr lang="fr-FR"/>
              </a:p>
            </p:txBody>
          </p:sp>
          <p:sp>
            <p:nvSpPr>
              <p:cNvPr id="171155" name="Rectangle 147"/>
              <p:cNvSpPr>
                <a:spLocks noChangeArrowheads="1"/>
              </p:cNvSpPr>
              <p:nvPr userDrawn="1"/>
            </p:nvSpPr>
            <p:spPr bwMode="ltGray">
              <a:xfrm rot="244926">
                <a:off x="1177" y="3201"/>
                <a:ext cx="161"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71156" name="Rectangle 148"/>
              <p:cNvSpPr>
                <a:spLocks noChangeArrowheads="1"/>
              </p:cNvSpPr>
              <p:nvPr userDrawn="1"/>
            </p:nvSpPr>
            <p:spPr bwMode="ltGray">
              <a:xfrm rot="-5598588">
                <a:off x="290" y="2386"/>
                <a:ext cx="138"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71157" name="Freeform 149"/>
              <p:cNvSpPr>
                <a:spLocks/>
              </p:cNvSpPr>
              <p:nvPr userDrawn="1"/>
            </p:nvSpPr>
            <p:spPr bwMode="ltGray">
              <a:xfrm>
                <a:off x="139" y="3573"/>
                <a:ext cx="144" cy="154"/>
              </a:xfrm>
              <a:custGeom>
                <a:avLst/>
                <a:gdLst/>
                <a:ahLst/>
                <a:cxnLst>
                  <a:cxn ang="0">
                    <a:pos x="0" y="102"/>
                  </a:cxn>
                  <a:cxn ang="0">
                    <a:pos x="59" y="154"/>
                  </a:cxn>
                  <a:cxn ang="0">
                    <a:pos x="117" y="120"/>
                  </a:cxn>
                  <a:cxn ang="0">
                    <a:pos x="62" y="55"/>
                  </a:cxn>
                  <a:cxn ang="0">
                    <a:pos x="104" y="34"/>
                  </a:cxn>
                  <a:cxn ang="0">
                    <a:pos x="117" y="53"/>
                  </a:cxn>
                  <a:cxn ang="0">
                    <a:pos x="141" y="47"/>
                  </a:cxn>
                  <a:cxn ang="0">
                    <a:pos x="97" y="2"/>
                  </a:cxn>
                  <a:cxn ang="0">
                    <a:pos x="36" y="33"/>
                  </a:cxn>
                  <a:cxn ang="0">
                    <a:pos x="90" y="107"/>
                  </a:cxn>
                  <a:cxn ang="0">
                    <a:pos x="28" y="101"/>
                  </a:cxn>
                  <a:cxn ang="0">
                    <a:pos x="0" y="102"/>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w="9525">
                <a:noFill/>
                <a:round/>
                <a:headEnd/>
                <a:tailEnd/>
              </a:ln>
              <a:effectLst/>
            </p:spPr>
            <p:txBody>
              <a:bodyPr/>
              <a:lstStyle/>
              <a:p>
                <a:pPr>
                  <a:defRPr/>
                </a:pPr>
                <a:endParaRPr lang="fr-FR"/>
              </a:p>
            </p:txBody>
          </p:sp>
          <p:sp>
            <p:nvSpPr>
              <p:cNvPr id="171158" name="Freeform 150"/>
              <p:cNvSpPr>
                <a:spLocks/>
              </p:cNvSpPr>
              <p:nvPr userDrawn="1"/>
            </p:nvSpPr>
            <p:spPr bwMode="ltGray">
              <a:xfrm rot="-2857037">
                <a:off x="619" y="3550"/>
                <a:ext cx="68" cy="69"/>
              </a:xfrm>
              <a:custGeom>
                <a:avLst/>
                <a:gdLst/>
                <a:ahLst/>
                <a:cxnLst>
                  <a:cxn ang="0">
                    <a:pos x="0" y="102"/>
                  </a:cxn>
                  <a:cxn ang="0">
                    <a:pos x="59" y="154"/>
                  </a:cxn>
                  <a:cxn ang="0">
                    <a:pos x="117" y="120"/>
                  </a:cxn>
                  <a:cxn ang="0">
                    <a:pos x="62" y="55"/>
                  </a:cxn>
                  <a:cxn ang="0">
                    <a:pos x="104" y="34"/>
                  </a:cxn>
                  <a:cxn ang="0">
                    <a:pos x="117" y="53"/>
                  </a:cxn>
                  <a:cxn ang="0">
                    <a:pos x="141" y="47"/>
                  </a:cxn>
                  <a:cxn ang="0">
                    <a:pos x="97" y="2"/>
                  </a:cxn>
                  <a:cxn ang="0">
                    <a:pos x="36" y="33"/>
                  </a:cxn>
                  <a:cxn ang="0">
                    <a:pos x="90" y="107"/>
                  </a:cxn>
                  <a:cxn ang="0">
                    <a:pos x="28" y="101"/>
                  </a:cxn>
                  <a:cxn ang="0">
                    <a:pos x="0" y="102"/>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w="9525">
                <a:noFill/>
                <a:round/>
                <a:headEnd/>
                <a:tailEnd/>
              </a:ln>
              <a:effectLst/>
            </p:spPr>
            <p:txBody>
              <a:bodyPr/>
              <a:lstStyle/>
              <a:p>
                <a:pPr>
                  <a:defRPr/>
                </a:pPr>
                <a:endParaRPr lang="fr-FR"/>
              </a:p>
            </p:txBody>
          </p:sp>
          <p:sp>
            <p:nvSpPr>
              <p:cNvPr id="171159" name="Freeform 151"/>
              <p:cNvSpPr>
                <a:spLocks/>
              </p:cNvSpPr>
              <p:nvPr userDrawn="1"/>
            </p:nvSpPr>
            <p:spPr bwMode="ltGray">
              <a:xfrm>
                <a:off x="235" y="2503"/>
                <a:ext cx="348" cy="1272"/>
              </a:xfrm>
              <a:custGeom>
                <a:avLst/>
                <a:gdLst/>
                <a:ahLst/>
                <a:cxnLst>
                  <a:cxn ang="0">
                    <a:pos x="0" y="0"/>
                  </a:cxn>
                  <a:cxn ang="0">
                    <a:pos x="287" y="582"/>
                  </a:cxn>
                  <a:cxn ang="0">
                    <a:pos x="348" y="1272"/>
                  </a:cxn>
                  <a:cxn ang="0">
                    <a:pos x="54" y="676"/>
                  </a:cxn>
                  <a:cxn ang="0">
                    <a:pos x="0" y="0"/>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w="9525" cap="flat" cmpd="sng">
                <a:noFill/>
                <a:prstDash val="solid"/>
                <a:round/>
                <a:headEnd type="none" w="med" len="med"/>
                <a:tailEnd type="none" w="med" len="med"/>
              </a:ln>
              <a:effectLst/>
            </p:spPr>
            <p:txBody>
              <a:bodyPr/>
              <a:lstStyle/>
              <a:p>
                <a:pPr>
                  <a:defRPr/>
                </a:pPr>
                <a:endParaRPr lang="fr-FR"/>
              </a:p>
            </p:txBody>
          </p:sp>
          <p:sp>
            <p:nvSpPr>
              <p:cNvPr id="171160" name="Oval 152"/>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w="9525">
                <a:noFill/>
                <a:round/>
                <a:headEnd/>
                <a:tailEnd/>
              </a:ln>
              <a:effectLst/>
            </p:spPr>
            <p:txBody>
              <a:bodyPr/>
              <a:lstStyle/>
              <a:p>
                <a:pPr>
                  <a:defRPr/>
                </a:pPr>
                <a:endParaRPr lang="fr-FR"/>
              </a:p>
            </p:txBody>
          </p:sp>
        </p:grpSp>
      </p:grpSp>
      <p:sp>
        <p:nvSpPr>
          <p:cNvPr id="171161" name="Rectangle 153"/>
          <p:cNvSpPr>
            <a:spLocks noGrp="1" noRot="1" noChangeArrowheads="1"/>
          </p:cNvSpPr>
          <p:nvPr>
            <p:ph type="title"/>
          </p:nvPr>
        </p:nvSpPr>
        <p:spPr bwMode="auto">
          <a:xfrm>
            <a:off x="301625" y="228600"/>
            <a:ext cx="854075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fr-FR" smtClean="0"/>
              <a:t>Click to edit Master title style</a:t>
            </a:r>
          </a:p>
        </p:txBody>
      </p:sp>
      <p:sp>
        <p:nvSpPr>
          <p:cNvPr id="171162" name="Rectangle 154"/>
          <p:cNvSpPr>
            <a:spLocks noGrp="1" noChangeArrowheads="1"/>
          </p:cNvSpPr>
          <p:nvPr>
            <p:ph type="dt" sz="half" idx="2"/>
          </p:nvPr>
        </p:nvSpPr>
        <p:spPr bwMode="auto">
          <a:xfrm>
            <a:off x="301625" y="6245225"/>
            <a:ext cx="228917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smtClean="0">
                <a:latin typeface="Arial" charset="0"/>
              </a:defRPr>
            </a:lvl1pPr>
          </a:lstStyle>
          <a:p>
            <a:pPr>
              <a:defRPr/>
            </a:pPr>
            <a:endParaRPr lang="fr-FR"/>
          </a:p>
        </p:txBody>
      </p:sp>
      <p:sp>
        <p:nvSpPr>
          <p:cNvPr id="171163" name="Rectangle 15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smtClean="0">
                <a:latin typeface="Arial" charset="0"/>
              </a:defRPr>
            </a:lvl1pPr>
          </a:lstStyle>
          <a:p>
            <a:pPr>
              <a:defRPr/>
            </a:pPr>
            <a:endParaRPr lang="fr-FR"/>
          </a:p>
        </p:txBody>
      </p:sp>
      <p:sp>
        <p:nvSpPr>
          <p:cNvPr id="171164" name="Rectangle 156"/>
          <p:cNvSpPr>
            <a:spLocks noGrp="1" noChangeArrowheads="1"/>
          </p:cNvSpPr>
          <p:nvPr>
            <p:ph type="sldNum" sz="quarter" idx="4"/>
          </p:nvPr>
        </p:nvSpPr>
        <p:spPr bwMode="auto">
          <a:xfrm>
            <a:off x="6553200" y="6245225"/>
            <a:ext cx="228917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smtClean="0">
                <a:latin typeface="Arial" charset="0"/>
              </a:defRPr>
            </a:lvl1pPr>
          </a:lstStyle>
          <a:p>
            <a:pPr>
              <a:defRPr/>
            </a:pPr>
            <a:fld id="{ADE74456-7817-40C3-B508-0EFEA375184F}" type="slidenum">
              <a:rPr lang="fr-FR"/>
              <a:pPr>
                <a:defRPr/>
              </a:pPr>
              <a:t>‹N°›</a:t>
            </a:fld>
            <a:endParaRPr lang="fr-FR"/>
          </a:p>
        </p:txBody>
      </p:sp>
      <p:sp>
        <p:nvSpPr>
          <p:cNvPr id="171165" name="Rectangle 157"/>
          <p:cNvSpPr>
            <a:spLocks noGrp="1" noRot="1" noChangeArrowheads="1"/>
          </p:cNvSpPr>
          <p:nvPr>
            <p:ph type="body" idx="1"/>
          </p:nvPr>
        </p:nvSpPr>
        <p:spPr bwMode="auto">
          <a:xfrm>
            <a:off x="301625" y="1600200"/>
            <a:ext cx="8540750" cy="44989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p>
        </p:txBody>
      </p:sp>
    </p:spTree>
  </p:cSld>
  <p:clrMap bg1="dk2" tx1="lt1" bg2="dk1" tx2="lt2" accent1="accent1" accent2="accent2" accent3="accent3" accent4="accent4" accent5="accent5" accent6="accent6" hlink="hlink" folHlink="folHlink"/>
  <p:sldLayoutIdLst>
    <p:sldLayoutId id="2147483676"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9pPr>
    </p:titleStyle>
    <p:bodyStyle>
      <a:lvl1pPr marL="342900" indent="-342900" algn="l" rtl="0" eaLnBrk="0" fontAlgn="base" hangingPunct="0">
        <a:spcBef>
          <a:spcPct val="20000"/>
        </a:spcBef>
        <a:spcAft>
          <a:spcPct val="0"/>
        </a:spcAft>
        <a:buClr>
          <a:schemeClr val="hlink"/>
        </a:buClr>
        <a:buSzPct val="80000"/>
        <a:buFont typeface="Arial" charset="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Font typeface="Wingdings"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hlink"/>
        </a:buClr>
        <a:buSzPct val="80000"/>
        <a:buFont typeface="Arial" charset="0"/>
        <a:buChar char="►"/>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lr>
          <a:schemeClr val="fo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http://www.patrimoine-laurentides.ca/shsme/Plans/Cadastre.jpg"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9.xml.rels><?xml version="1.0" encoding="UTF-8" standalone="yes"?>
<Relationships xmlns="http://schemas.openxmlformats.org/package/2006/relationships"><Relationship Id="rId8" Type="http://schemas.openxmlformats.org/officeDocument/2006/relationships/image" Target="http://images.google.co.th/images?q=tbn:8dSp8sbQYDr9zM:www.radioacc.co.za/pics/gps-76.jpg" TargetMode="External"/><Relationship Id="rId3" Type="http://schemas.openxmlformats.org/officeDocument/2006/relationships/image" Target="../media/image5.png"/><Relationship Id="rId7" Type="http://schemas.openxmlformats.org/officeDocument/2006/relationships/image" Target="../media/image35.jpe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hyperlink" Target="http://images.google.co.th/imgres?imgurl=http://www.radioacc.co.za/pics/gps-76.jpg&amp;imgrefurl=http://www.radioacc.co.za/gps.html&amp;h=1032&amp;w=524&amp;sz=107&amp;tbnid=8dSp8sbQYDr9zM:&amp;tbnh=150&amp;tbnw=76&amp;hl=en&amp;start=38&amp;prev=/images%3Fq%3DGPS%26start%3D20%26svnum%3D10%26hl%3Den%26lr%3D%26sa%3DN" TargetMode="External"/><Relationship Id="rId5" Type="http://schemas.openxmlformats.org/officeDocument/2006/relationships/image" Target="../media/image34.png"/><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39.jpeg"/><Relationship Id="rId4" Type="http://schemas.openxmlformats.org/officeDocument/2006/relationships/image" Target="../media/image38.jpe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7" name="Rectangle 3"/>
          <p:cNvSpPr>
            <a:spLocks noChangeArrowheads="1"/>
          </p:cNvSpPr>
          <p:nvPr/>
        </p:nvSpPr>
        <p:spPr bwMode="auto">
          <a:xfrm>
            <a:off x="539750" y="3716338"/>
            <a:ext cx="2447925" cy="1368425"/>
          </a:xfrm>
          <a:prstGeom prst="rect">
            <a:avLst/>
          </a:prstGeom>
          <a:noFill/>
          <a:ln w="9525">
            <a:noFill/>
            <a:miter lim="800000"/>
            <a:headEnd/>
            <a:tailEnd/>
          </a:ln>
          <a:effectLst/>
        </p:spPr>
        <p:txBody>
          <a:bodyPr/>
          <a:lstStyle/>
          <a:p>
            <a:pPr>
              <a:spcBef>
                <a:spcPct val="20000"/>
              </a:spcBef>
              <a:buClr>
                <a:schemeClr val="hlink"/>
              </a:buClr>
              <a:buSzPct val="80000"/>
              <a:buFont typeface="Arial" charset="0"/>
              <a:buNone/>
              <a:defRPr/>
            </a:pPr>
            <a:r>
              <a:rPr lang="fr-FR">
                <a:solidFill>
                  <a:srgbClr val="FFCC66"/>
                </a:solidFill>
                <a:effectLst>
                  <a:outerShdw blurRad="38100" dist="38100" dir="2700000" algn="tl">
                    <a:srgbClr val="000000"/>
                  </a:outerShdw>
                </a:effectLst>
                <a:latin typeface="Arial" pitchFamily="34" charset="0"/>
                <a:cs typeface="Arial" pitchFamily="34" charset="0"/>
              </a:rPr>
              <a:t>Florent DEMORAES</a:t>
            </a:r>
          </a:p>
          <a:p>
            <a:pPr>
              <a:spcBef>
                <a:spcPct val="20000"/>
              </a:spcBef>
              <a:buClr>
                <a:schemeClr val="hlink"/>
              </a:buClr>
              <a:buSzPct val="80000"/>
              <a:buFont typeface="Arial" charset="0"/>
              <a:buNone/>
              <a:defRPr/>
            </a:pPr>
            <a:r>
              <a:rPr lang="fr-FR">
                <a:solidFill>
                  <a:srgbClr val="FFCC66"/>
                </a:solidFill>
                <a:effectLst>
                  <a:outerShdw blurRad="38100" dist="38100" dir="2700000" algn="tl">
                    <a:srgbClr val="000000"/>
                  </a:outerShdw>
                </a:effectLst>
                <a:latin typeface="Arial" pitchFamily="34" charset="0"/>
                <a:cs typeface="Arial" pitchFamily="34" charset="0"/>
              </a:rPr>
              <a:t>Marc SOURIS </a:t>
            </a:r>
          </a:p>
          <a:p>
            <a:pPr>
              <a:spcBef>
                <a:spcPct val="20000"/>
              </a:spcBef>
              <a:buClr>
                <a:schemeClr val="hlink"/>
              </a:buClr>
              <a:buSzPct val="80000"/>
              <a:buFont typeface="Arial" charset="0"/>
              <a:buNone/>
              <a:defRPr/>
            </a:pPr>
            <a:r>
              <a:rPr lang="fr-FR">
                <a:solidFill>
                  <a:srgbClr val="FFCC66"/>
                </a:solidFill>
                <a:effectLst>
                  <a:outerShdw blurRad="38100" dist="38100" dir="2700000" algn="tl">
                    <a:srgbClr val="000000"/>
                  </a:outerShdw>
                </a:effectLst>
                <a:latin typeface="Arial" pitchFamily="34" charset="0"/>
                <a:cs typeface="Arial" pitchFamily="34" charset="0"/>
              </a:rPr>
              <a:t>Elisabeth HABERT</a:t>
            </a:r>
          </a:p>
          <a:p>
            <a:pPr>
              <a:spcBef>
                <a:spcPct val="20000"/>
              </a:spcBef>
              <a:buClr>
                <a:schemeClr val="hlink"/>
              </a:buClr>
              <a:buSzPct val="80000"/>
              <a:buFont typeface="Arial" charset="0"/>
              <a:buNone/>
              <a:defRPr/>
            </a:pPr>
            <a:r>
              <a:rPr lang="fr-FR">
                <a:solidFill>
                  <a:srgbClr val="FFCC66"/>
                </a:solidFill>
                <a:effectLst>
                  <a:outerShdw blurRad="38100" dist="38100" dir="2700000" algn="tl">
                    <a:srgbClr val="000000"/>
                  </a:outerShdw>
                </a:effectLst>
                <a:latin typeface="Arial" pitchFamily="34" charset="0"/>
                <a:cs typeface="Arial" pitchFamily="34" charset="0"/>
              </a:rPr>
              <a:t>Tania SERRANO</a:t>
            </a:r>
          </a:p>
        </p:txBody>
      </p:sp>
      <p:sp>
        <p:nvSpPr>
          <p:cNvPr id="3075" name="Rectangle 12"/>
          <p:cNvSpPr>
            <a:spLocks noChangeArrowheads="1"/>
          </p:cNvSpPr>
          <p:nvPr/>
        </p:nvSpPr>
        <p:spPr bwMode="auto">
          <a:xfrm>
            <a:off x="0" y="5805488"/>
            <a:ext cx="9144000" cy="214312"/>
          </a:xfrm>
          <a:prstGeom prst="rect">
            <a:avLst/>
          </a:prstGeom>
          <a:solidFill>
            <a:srgbClr val="C0C0C0">
              <a:alpha val="14902"/>
            </a:srgbClr>
          </a:solidFill>
          <a:ln w="9525">
            <a:noFill/>
            <a:miter lim="800000"/>
            <a:headEnd/>
            <a:tailEnd/>
          </a:ln>
        </p:spPr>
        <p:txBody>
          <a:bodyPr wrap="none" anchor="ctr"/>
          <a:lstStyle/>
          <a:p>
            <a:endParaRPr lang="fr-FR">
              <a:latin typeface="Arial" pitchFamily="34" charset="0"/>
              <a:cs typeface="Arial" pitchFamily="34" charset="0"/>
            </a:endParaRPr>
          </a:p>
        </p:txBody>
      </p:sp>
      <p:sp>
        <p:nvSpPr>
          <p:cNvPr id="175119" name="Rectangle 15"/>
          <p:cNvSpPr>
            <a:spLocks noChangeArrowheads="1"/>
          </p:cNvSpPr>
          <p:nvPr/>
        </p:nvSpPr>
        <p:spPr bwMode="auto">
          <a:xfrm>
            <a:off x="755650" y="476250"/>
            <a:ext cx="7772400" cy="1008063"/>
          </a:xfrm>
          <a:prstGeom prst="rect">
            <a:avLst/>
          </a:prstGeom>
          <a:noFill/>
          <a:ln w="9525">
            <a:noFill/>
            <a:miter lim="800000"/>
            <a:headEnd/>
            <a:tailEnd/>
          </a:ln>
          <a:effectLst/>
        </p:spPr>
        <p:txBody>
          <a:bodyPr anchor="b" anchorCtr="1"/>
          <a:lstStyle/>
          <a:p>
            <a:pPr algn="ctr">
              <a:defRPr/>
            </a:pPr>
            <a:r>
              <a:rPr lang="fr-FR" sz="4400" dirty="0" smtClean="0">
                <a:effectLst>
                  <a:outerShdw blurRad="38100" dist="38100" dir="2700000" algn="tl">
                    <a:srgbClr val="000000"/>
                  </a:outerShdw>
                </a:effectLst>
                <a:latin typeface="Arial" pitchFamily="34" charset="0"/>
                <a:cs typeface="Arial" pitchFamily="34" charset="0"/>
              </a:rPr>
              <a:t>Module </a:t>
            </a:r>
            <a:r>
              <a:rPr lang="fr-FR" sz="4400" dirty="0">
                <a:effectLst>
                  <a:outerShdw blurRad="38100" dist="38100" dir="2700000" algn="tl">
                    <a:srgbClr val="000000"/>
                  </a:outerShdw>
                </a:effectLst>
                <a:latin typeface="Arial" pitchFamily="34" charset="0"/>
                <a:cs typeface="Arial" pitchFamily="34" charset="0"/>
              </a:rPr>
              <a:t>SIG-Santé</a:t>
            </a:r>
          </a:p>
        </p:txBody>
      </p:sp>
      <p:sp>
        <p:nvSpPr>
          <p:cNvPr id="175120" name="Text Box 16"/>
          <p:cNvSpPr txBox="1">
            <a:spLocks noChangeArrowheads="1"/>
          </p:cNvSpPr>
          <p:nvPr/>
        </p:nvSpPr>
        <p:spPr bwMode="auto">
          <a:xfrm>
            <a:off x="539552" y="1811338"/>
            <a:ext cx="8604448" cy="1138773"/>
          </a:xfrm>
          <a:prstGeom prst="rect">
            <a:avLst/>
          </a:prstGeom>
          <a:noFill/>
          <a:ln w="9525">
            <a:noFill/>
            <a:miter lim="800000"/>
            <a:headEnd/>
            <a:tailEnd/>
          </a:ln>
          <a:effectLst/>
        </p:spPr>
        <p:txBody>
          <a:bodyPr wrap="square">
            <a:spAutoFit/>
          </a:bodyPr>
          <a:lstStyle/>
          <a:p>
            <a:pPr>
              <a:spcBef>
                <a:spcPct val="50000"/>
              </a:spcBef>
              <a:defRPr/>
            </a:pPr>
            <a:r>
              <a:rPr lang="fr-FR" sz="3400" dirty="0" smtClean="0">
                <a:effectLst>
                  <a:outerShdw blurRad="38100" dist="38100" dir="2700000" algn="tl">
                    <a:srgbClr val="000000"/>
                  </a:outerShdw>
                </a:effectLst>
                <a:latin typeface="Arial" pitchFamily="34" charset="0"/>
                <a:cs typeface="Arial" pitchFamily="34" charset="0"/>
              </a:rPr>
              <a:t>7. Importation </a:t>
            </a:r>
            <a:r>
              <a:rPr lang="fr-FR" sz="3400" dirty="0">
                <a:effectLst>
                  <a:outerShdw blurRad="38100" dist="38100" dir="2700000" algn="tl">
                    <a:srgbClr val="000000"/>
                  </a:outerShdw>
                </a:effectLst>
                <a:latin typeface="Arial" pitchFamily="34" charset="0"/>
                <a:cs typeface="Arial" pitchFamily="34" charset="0"/>
              </a:rPr>
              <a:t>de données et saisie graphique</a:t>
            </a:r>
          </a:p>
        </p:txBody>
      </p:sp>
      <p:pic>
        <p:nvPicPr>
          <p:cNvPr id="3080" name="Picture 40"/>
          <p:cNvPicPr>
            <a:picLocks noChangeAspect="1" noChangeArrowheads="1"/>
          </p:cNvPicPr>
          <p:nvPr/>
        </p:nvPicPr>
        <p:blipFill>
          <a:blip r:embed="rId3" cstate="print"/>
          <a:srcRect/>
          <a:stretch>
            <a:fillRect/>
          </a:stretch>
        </p:blipFill>
        <p:spPr bwMode="auto">
          <a:xfrm>
            <a:off x="6154738" y="4076700"/>
            <a:ext cx="1873250" cy="1495425"/>
          </a:xfrm>
          <a:prstGeom prst="rect">
            <a:avLst/>
          </a:prstGeom>
          <a:noFill/>
          <a:ln w="9525">
            <a:noFill/>
            <a:miter lim="800000"/>
            <a:headEnd/>
            <a:tailEnd/>
          </a:ln>
        </p:spPr>
      </p:pic>
      <p:pic>
        <p:nvPicPr>
          <p:cNvPr id="3081" name="Picture 41"/>
          <p:cNvPicPr>
            <a:picLocks noChangeAspect="1" noChangeArrowheads="1"/>
          </p:cNvPicPr>
          <p:nvPr/>
        </p:nvPicPr>
        <p:blipFill>
          <a:blip r:embed="rId4" cstate="print"/>
          <a:srcRect/>
          <a:stretch>
            <a:fillRect/>
          </a:stretch>
        </p:blipFill>
        <p:spPr bwMode="auto">
          <a:xfrm>
            <a:off x="4211638" y="4221163"/>
            <a:ext cx="1308100" cy="1385887"/>
          </a:xfrm>
          <a:prstGeom prst="rect">
            <a:avLst/>
          </a:prstGeom>
          <a:noFill/>
          <a:ln w="9525">
            <a:noFill/>
            <a:miter lim="800000"/>
            <a:headEnd/>
            <a:tailEnd/>
          </a:ln>
        </p:spPr>
      </p:pic>
      <p:pic>
        <p:nvPicPr>
          <p:cNvPr id="3082" name="Picture 42" descr="SavGIS04"/>
          <p:cNvPicPr>
            <a:picLocks noChangeAspect="1" noChangeArrowheads="1"/>
          </p:cNvPicPr>
          <p:nvPr/>
        </p:nvPicPr>
        <p:blipFill>
          <a:blip r:embed="rId5" cstate="print"/>
          <a:srcRect/>
          <a:stretch>
            <a:fillRect/>
          </a:stretch>
        </p:blipFill>
        <p:spPr bwMode="auto">
          <a:xfrm>
            <a:off x="4067175" y="3159125"/>
            <a:ext cx="1584325" cy="990600"/>
          </a:xfrm>
          <a:prstGeom prst="rect">
            <a:avLst/>
          </a:prstGeom>
          <a:noFill/>
          <a:ln w="9525">
            <a:noFill/>
            <a:miter lim="800000"/>
            <a:headEnd/>
            <a:tailEnd/>
          </a:ln>
        </p:spPr>
      </p:pic>
      <p:pic>
        <p:nvPicPr>
          <p:cNvPr id="3083" name="Picture 44"/>
          <p:cNvPicPr>
            <a:picLocks noChangeAspect="1" noChangeArrowheads="1"/>
          </p:cNvPicPr>
          <p:nvPr/>
        </p:nvPicPr>
        <p:blipFill>
          <a:blip r:embed="rId6" cstate="print"/>
          <a:srcRect/>
          <a:stretch>
            <a:fillRect/>
          </a:stretch>
        </p:blipFill>
        <p:spPr bwMode="auto">
          <a:xfrm>
            <a:off x="5748338" y="3216275"/>
            <a:ext cx="2279650" cy="788988"/>
          </a:xfrm>
          <a:prstGeom prst="rect">
            <a:avLst/>
          </a:prstGeom>
          <a:noFill/>
          <a:ln w="9525">
            <a:noFill/>
            <a:miter lim="800000"/>
            <a:headEnd/>
            <a:tailEnd/>
          </a:ln>
        </p:spPr>
      </p:pic>
      <p:pic>
        <p:nvPicPr>
          <p:cNvPr id="3084" name="Picture 45"/>
          <p:cNvPicPr>
            <a:picLocks noChangeAspect="1" noChangeArrowheads="1"/>
          </p:cNvPicPr>
          <p:nvPr/>
        </p:nvPicPr>
        <p:blipFill>
          <a:blip r:embed="rId7" cstate="print"/>
          <a:srcRect/>
          <a:stretch>
            <a:fillRect/>
          </a:stretch>
        </p:blipFill>
        <p:spPr bwMode="auto">
          <a:xfrm>
            <a:off x="8113713" y="3068638"/>
            <a:ext cx="785812" cy="2520950"/>
          </a:xfrm>
          <a:prstGeom prst="rect">
            <a:avLst/>
          </a:prstGeom>
          <a:noFill/>
          <a:ln w="9525">
            <a:noFill/>
            <a:miter lim="800000"/>
            <a:headEnd/>
            <a:tailEnd/>
          </a:ln>
        </p:spPr>
      </p:pic>
      <p:pic>
        <p:nvPicPr>
          <p:cNvPr id="3085" name="Picture 39" descr="GPS"/>
          <p:cNvPicPr>
            <a:picLocks noChangeAspect="1" noChangeArrowheads="1"/>
          </p:cNvPicPr>
          <p:nvPr/>
        </p:nvPicPr>
        <p:blipFill>
          <a:blip r:embed="rId8" cstate="print"/>
          <a:srcRect/>
          <a:stretch>
            <a:fillRect/>
          </a:stretch>
        </p:blipFill>
        <p:spPr bwMode="auto">
          <a:xfrm>
            <a:off x="5651500" y="4365625"/>
            <a:ext cx="758825" cy="1019175"/>
          </a:xfrm>
          <a:prstGeom prst="rect">
            <a:avLst/>
          </a:prstGeom>
          <a:noFill/>
          <a:ln w="9525">
            <a:solidFill>
              <a:schemeClr val="tx1"/>
            </a:solidFill>
            <a:miter lim="800000"/>
            <a:headEnd/>
            <a:tailEnd/>
          </a:ln>
        </p:spPr>
      </p:pic>
      <p:sp>
        <p:nvSpPr>
          <p:cNvPr id="14" name="Text Box 4"/>
          <p:cNvSpPr txBox="1">
            <a:spLocks noChangeArrowheads="1"/>
          </p:cNvSpPr>
          <p:nvPr/>
        </p:nvSpPr>
        <p:spPr bwMode="auto">
          <a:xfrm>
            <a:off x="215504" y="6165304"/>
            <a:ext cx="4644528" cy="553998"/>
          </a:xfrm>
          <a:prstGeom prst="rect">
            <a:avLst/>
          </a:prstGeom>
          <a:noFill/>
          <a:ln w="9525">
            <a:noFill/>
            <a:miter lim="800000"/>
            <a:headEnd/>
            <a:tailEnd/>
          </a:ln>
          <a:effectLst/>
        </p:spPr>
        <p:txBody>
          <a:bodyPr wrap="square">
            <a:spAutoFit/>
          </a:bodyPr>
          <a:lstStyle/>
          <a:p>
            <a:pPr>
              <a:spcBef>
                <a:spcPct val="50000"/>
              </a:spcBef>
            </a:pPr>
            <a:r>
              <a:rPr lang="fr-FR" sz="1500" dirty="0" smtClean="0">
                <a:effectLst>
                  <a:outerShdw blurRad="38100" dist="38100" dir="2700000" algn="tl">
                    <a:srgbClr val="000000"/>
                  </a:outerShdw>
                </a:effectLst>
                <a:latin typeface="Verdana" pitchFamily="34" charset="0"/>
              </a:rPr>
              <a:t>Paris </a:t>
            </a:r>
            <a:r>
              <a:rPr lang="fr-FR" sz="1500" dirty="0">
                <a:effectLst>
                  <a:outerShdw blurRad="38100" dist="38100" dir="2700000" algn="tl">
                    <a:srgbClr val="000000"/>
                  </a:outerShdw>
                </a:effectLst>
                <a:latin typeface="Verdana" pitchFamily="34" charset="0"/>
              </a:rPr>
              <a:t>Ouest Nanterre-La </a:t>
            </a:r>
            <a:r>
              <a:rPr lang="fr-FR" sz="1500" dirty="0" smtClean="0">
                <a:effectLst>
                  <a:outerShdw blurRad="38100" dist="38100" dir="2700000" algn="tl">
                    <a:srgbClr val="000000"/>
                  </a:outerShdw>
                </a:effectLst>
                <a:latin typeface="Verdana" pitchFamily="34" charset="0"/>
              </a:rPr>
              <a:t>Défense</a:t>
            </a:r>
            <a:br>
              <a:rPr lang="fr-FR" sz="1500" dirty="0" smtClean="0">
                <a:effectLst>
                  <a:outerShdw blurRad="38100" dist="38100" dir="2700000" algn="tl">
                    <a:srgbClr val="000000"/>
                  </a:outerShdw>
                </a:effectLst>
                <a:latin typeface="Verdana" pitchFamily="34" charset="0"/>
              </a:rPr>
            </a:br>
            <a:r>
              <a:rPr lang="fr-FR" sz="1500" dirty="0" smtClean="0">
                <a:effectLst>
                  <a:outerShdw blurRad="38100" dist="38100" dir="2700000" algn="tl">
                    <a:srgbClr val="000000"/>
                  </a:outerShdw>
                </a:effectLst>
                <a:latin typeface="Verdana" pitchFamily="34" charset="0"/>
              </a:rPr>
              <a:t>Institut de Recherche pour le Développement</a:t>
            </a:r>
            <a:endParaRPr lang="fr-FR" sz="1500" dirty="0">
              <a:effectLst>
                <a:outerShdw blurRad="38100" dist="38100" dir="2700000" algn="tl">
                  <a:srgbClr val="000000"/>
                </a:outerShdw>
              </a:effectLst>
              <a:latin typeface="Verdana" pitchFamily="34" charset="0"/>
            </a:endParaRPr>
          </a:p>
        </p:txBody>
      </p:sp>
      <p:sp>
        <p:nvSpPr>
          <p:cNvPr id="15" name="Text Box 4"/>
          <p:cNvSpPr txBox="1">
            <a:spLocks noChangeArrowheads="1"/>
          </p:cNvSpPr>
          <p:nvPr/>
        </p:nvSpPr>
        <p:spPr bwMode="auto">
          <a:xfrm>
            <a:off x="5436096" y="6165304"/>
            <a:ext cx="3600400" cy="553998"/>
          </a:xfrm>
          <a:prstGeom prst="rect">
            <a:avLst/>
          </a:prstGeom>
          <a:noFill/>
          <a:ln w="9525">
            <a:noFill/>
            <a:miter lim="800000"/>
            <a:headEnd/>
            <a:tailEnd/>
          </a:ln>
          <a:effectLst/>
        </p:spPr>
        <p:txBody>
          <a:bodyPr wrap="square">
            <a:spAutoFit/>
          </a:bodyPr>
          <a:lstStyle/>
          <a:p>
            <a:pPr>
              <a:spcBef>
                <a:spcPct val="50000"/>
              </a:spcBef>
            </a:pPr>
            <a:r>
              <a:rPr lang="fr-FR" sz="1500" dirty="0" smtClean="0">
                <a:effectLst>
                  <a:outerShdw blurRad="38100" dist="38100" dir="2700000" algn="tl">
                    <a:srgbClr val="000000"/>
                  </a:outerShdw>
                </a:effectLst>
                <a:latin typeface="Verdana" pitchFamily="34" charset="0"/>
              </a:rPr>
              <a:t>Master de Géographie de la Santé, 2011-2012</a:t>
            </a:r>
            <a:endParaRPr lang="fr-FR" sz="1500" dirty="0">
              <a:effectLst>
                <a:outerShdw blurRad="38100" dist="38100" dir="2700000" algn="tl">
                  <a:srgbClr val="000000"/>
                </a:outerShdw>
              </a:effectLst>
              <a:latin typeface="Verdana" pitchFamily="34"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8531" name="Rectangle 3"/>
          <p:cNvSpPr>
            <a:spLocks noRot="1" noChangeArrowheads="1"/>
          </p:cNvSpPr>
          <p:nvPr/>
        </p:nvSpPr>
        <p:spPr bwMode="auto">
          <a:xfrm>
            <a:off x="395288" y="1844675"/>
            <a:ext cx="8353425" cy="2447925"/>
          </a:xfrm>
          <a:prstGeom prst="rect">
            <a:avLst/>
          </a:prstGeom>
          <a:solidFill>
            <a:srgbClr val="C0C0C0">
              <a:alpha val="10001"/>
            </a:srgbClr>
          </a:solidFill>
          <a:ln w="9525">
            <a:noFill/>
            <a:miter lim="800000"/>
            <a:headEnd/>
            <a:tailEnd/>
          </a:ln>
          <a:effectLst/>
        </p:spPr>
        <p:txBody>
          <a:bodyPr/>
          <a:lstStyle/>
          <a:p>
            <a:pPr>
              <a:lnSpc>
                <a:spcPct val="95000"/>
              </a:lnSpc>
              <a:spcBef>
                <a:spcPct val="20000"/>
              </a:spcBef>
              <a:spcAft>
                <a:spcPct val="30000"/>
              </a:spcAft>
              <a:buClr>
                <a:srgbClr val="FFCC66"/>
              </a:buClr>
              <a:buSzPct val="70000"/>
              <a:buFont typeface="Arial" charset="0"/>
              <a:buNone/>
              <a:defRPr/>
            </a:pPr>
            <a:r>
              <a:rPr lang="fr-FR" dirty="0">
                <a:solidFill>
                  <a:srgbClr val="FFCC66"/>
                </a:solidFill>
                <a:effectLst>
                  <a:outerShdw blurRad="38100" dist="38100" dir="2700000" algn="tl">
                    <a:srgbClr val="000000"/>
                  </a:outerShdw>
                </a:effectLst>
                <a:latin typeface="Arial" pitchFamily="34" charset="0"/>
                <a:cs typeface="Arial" pitchFamily="34" charset="0"/>
              </a:rPr>
              <a:t>Google </a:t>
            </a:r>
            <a:r>
              <a:rPr lang="fr-FR" dirty="0" err="1">
                <a:solidFill>
                  <a:srgbClr val="FFCC66"/>
                </a:solidFill>
                <a:effectLst>
                  <a:outerShdw blurRad="38100" dist="38100" dir="2700000" algn="tl">
                    <a:srgbClr val="000000"/>
                  </a:outerShdw>
                </a:effectLst>
                <a:latin typeface="Arial" pitchFamily="34" charset="0"/>
                <a:cs typeface="Arial" pitchFamily="34" charset="0"/>
              </a:rPr>
              <a:t>Maps</a:t>
            </a:r>
            <a:r>
              <a:rPr lang="fr-FR" dirty="0">
                <a:solidFill>
                  <a:srgbClr val="FFCC66"/>
                </a:solidFill>
                <a:effectLst>
                  <a:outerShdw blurRad="38100" dist="38100" dir="2700000" algn="tl">
                    <a:srgbClr val="000000"/>
                  </a:outerShdw>
                </a:effectLst>
                <a:latin typeface="Arial" pitchFamily="34" charset="0"/>
                <a:cs typeface="Arial" pitchFamily="34" charset="0"/>
              </a:rPr>
              <a:t>, Bing, Yahoo </a:t>
            </a:r>
            <a:r>
              <a:rPr lang="fr-FR" dirty="0" err="1">
                <a:solidFill>
                  <a:srgbClr val="FFCC66"/>
                </a:solidFill>
                <a:effectLst>
                  <a:outerShdw blurRad="38100" dist="38100" dir="2700000" algn="tl">
                    <a:srgbClr val="000000"/>
                  </a:outerShdw>
                </a:effectLst>
                <a:latin typeface="Arial" pitchFamily="34" charset="0"/>
                <a:cs typeface="Arial" pitchFamily="34" charset="0"/>
              </a:rPr>
              <a:t>Maps</a:t>
            </a:r>
            <a:endParaRPr lang="fr-FR" dirty="0">
              <a:solidFill>
                <a:srgbClr val="FFCC66"/>
              </a:solidFill>
              <a:effectLst>
                <a:outerShdw blurRad="38100" dist="38100" dir="2700000" algn="tl">
                  <a:srgbClr val="000000"/>
                </a:outerShdw>
              </a:effectLst>
              <a:latin typeface="Arial" pitchFamily="34" charset="0"/>
              <a:cs typeface="Arial" pitchFamily="34" charset="0"/>
            </a:endParaRPr>
          </a:p>
          <a:p>
            <a:pPr>
              <a:lnSpc>
                <a:spcPct val="95000"/>
              </a:lnSpc>
              <a:spcBef>
                <a:spcPct val="20000"/>
              </a:spcBef>
              <a:spcAft>
                <a:spcPct val="30000"/>
              </a:spcAft>
              <a:buClr>
                <a:srgbClr val="FFCC66"/>
              </a:buClr>
              <a:buSzPct val="70000"/>
              <a:buFont typeface="Arial" charset="0"/>
              <a:buNone/>
              <a:defRPr/>
            </a:pPr>
            <a:r>
              <a:rPr lang="fr-FR" dirty="0">
                <a:effectLst>
                  <a:outerShdw blurRad="38100" dist="38100" dir="2700000" algn="tl">
                    <a:srgbClr val="000000"/>
                  </a:outerShdw>
                </a:effectLst>
                <a:latin typeface="Arial" pitchFamily="34" charset="0"/>
                <a:cs typeface="Arial" pitchFamily="34" charset="0"/>
              </a:rPr>
              <a:t>Service gratuit (pour l’usage personnel et non commercial) utilisable depuis un navigateur web. Fournit des plans (nom des rues, quartiers, villes, etc.) et des images satellites ou aériennes (qui couvre aujourd’hui le monde entier) en 2D. Il est possible également de visualiser le relief en estompage. </a:t>
            </a:r>
          </a:p>
          <a:p>
            <a:pPr>
              <a:lnSpc>
                <a:spcPct val="95000"/>
              </a:lnSpc>
              <a:spcBef>
                <a:spcPct val="20000"/>
              </a:spcBef>
              <a:spcAft>
                <a:spcPct val="30000"/>
              </a:spcAft>
              <a:buClr>
                <a:srgbClr val="FFCC66"/>
              </a:buClr>
              <a:buSzPct val="70000"/>
              <a:buFont typeface="Arial" charset="0"/>
              <a:buNone/>
              <a:defRPr/>
            </a:pPr>
            <a:r>
              <a:rPr lang="fr-FR" dirty="0">
                <a:effectLst>
                  <a:outerShdw blurRad="38100" dist="38100" dir="2700000" algn="tl">
                    <a:srgbClr val="000000"/>
                  </a:outerShdw>
                </a:effectLst>
                <a:latin typeface="Arial" pitchFamily="34" charset="0"/>
                <a:cs typeface="Arial" pitchFamily="34" charset="0"/>
              </a:rPr>
              <a:t>Des images de haute résolution (60 cm à 2 m) sont disponibles sur de nombreuses villes, notamment les plus grandes du monde. Le reste est couvert par des images d’une résolution variable. </a:t>
            </a:r>
          </a:p>
        </p:txBody>
      </p:sp>
      <p:sp>
        <p:nvSpPr>
          <p:cNvPr id="278532" name="Rectangle 4"/>
          <p:cNvSpPr>
            <a:spLocks noRot="1" noChangeArrowheads="1"/>
          </p:cNvSpPr>
          <p:nvPr/>
        </p:nvSpPr>
        <p:spPr bwMode="auto">
          <a:xfrm>
            <a:off x="0" y="333375"/>
            <a:ext cx="9144000" cy="792163"/>
          </a:xfrm>
          <a:prstGeom prst="rect">
            <a:avLst/>
          </a:prstGeom>
          <a:noFill/>
          <a:ln w="9525">
            <a:noFill/>
            <a:miter lim="800000"/>
            <a:headEnd/>
            <a:tailEnd/>
          </a:ln>
          <a:effectLst/>
        </p:spPr>
        <p:txBody>
          <a:bodyPr anchor="ctr"/>
          <a:lstStyle/>
          <a:p>
            <a:pPr algn="ctr">
              <a:defRPr/>
            </a:pPr>
            <a:r>
              <a:rPr lang="fr-FR" sz="3200">
                <a:effectLst>
                  <a:outerShdw blurRad="38100" dist="38100" dir="2700000" algn="tl">
                    <a:srgbClr val="000000"/>
                  </a:outerShdw>
                </a:effectLst>
                <a:latin typeface="Arial" pitchFamily="34" charset="0"/>
                <a:cs typeface="Arial" pitchFamily="34" charset="0"/>
              </a:rPr>
              <a:t>Récupération des données</a:t>
            </a:r>
          </a:p>
        </p:txBody>
      </p:sp>
      <p:pic>
        <p:nvPicPr>
          <p:cNvPr id="12293" name="Picture 9"/>
          <p:cNvPicPr>
            <a:picLocks noChangeAspect="1" noChangeArrowheads="1"/>
          </p:cNvPicPr>
          <p:nvPr/>
        </p:nvPicPr>
        <p:blipFill>
          <a:blip r:embed="rId3" cstate="print"/>
          <a:srcRect/>
          <a:stretch>
            <a:fillRect/>
          </a:stretch>
        </p:blipFill>
        <p:spPr bwMode="auto">
          <a:xfrm>
            <a:off x="2627313" y="4391025"/>
            <a:ext cx="3887787" cy="2278063"/>
          </a:xfrm>
          <a:prstGeom prst="rect">
            <a:avLst/>
          </a:prstGeom>
          <a:noFill/>
          <a:ln w="9525">
            <a:noFill/>
            <a:miter lim="800000"/>
            <a:headEnd/>
            <a:tailEnd/>
          </a:ln>
        </p:spPr>
      </p:pic>
      <p:sp>
        <p:nvSpPr>
          <p:cNvPr id="278538" name="Text Box 10"/>
          <p:cNvSpPr txBox="1">
            <a:spLocks noChangeArrowheads="1"/>
          </p:cNvSpPr>
          <p:nvPr/>
        </p:nvSpPr>
        <p:spPr bwMode="auto">
          <a:xfrm>
            <a:off x="396875" y="1341438"/>
            <a:ext cx="6119813" cy="366712"/>
          </a:xfrm>
          <a:prstGeom prst="rect">
            <a:avLst/>
          </a:prstGeom>
          <a:noFill/>
          <a:ln w="9525">
            <a:noFill/>
            <a:miter lim="800000"/>
            <a:headEnd/>
            <a:tailEnd/>
          </a:ln>
          <a:effectLst/>
        </p:spPr>
        <p:txBody>
          <a:bodyPr>
            <a:spAutoFit/>
          </a:bodyPr>
          <a:lstStyle/>
          <a:p>
            <a:pPr>
              <a:lnSpc>
                <a:spcPct val="90000"/>
              </a:lnSpc>
              <a:spcBef>
                <a:spcPct val="20000"/>
              </a:spcBef>
              <a:spcAft>
                <a:spcPct val="40000"/>
              </a:spcAft>
              <a:buClr>
                <a:srgbClr val="FFCC66"/>
              </a:buClr>
              <a:buSzPct val="70000"/>
              <a:buFont typeface="Arial" charset="0"/>
              <a:buNone/>
              <a:defRPr/>
            </a:pPr>
            <a:r>
              <a:rPr lang="fr-FR" sz="2000">
                <a:solidFill>
                  <a:srgbClr val="FFCC66"/>
                </a:solidFill>
                <a:effectLst>
                  <a:outerShdw blurRad="38100" dist="38100" dir="2700000" algn="tl">
                    <a:srgbClr val="000000"/>
                  </a:outerShdw>
                </a:effectLst>
                <a:latin typeface="Arial" pitchFamily="34" charset="0"/>
                <a:cs typeface="Arial" pitchFamily="34" charset="0"/>
              </a:rPr>
              <a:t>D’autres serveurs d’information géographique</a:t>
            </a:r>
            <a:endParaRPr lang="fr-FR" sz="2000">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0579" name="Rectangle 3"/>
          <p:cNvSpPr>
            <a:spLocks noRot="1" noChangeArrowheads="1"/>
          </p:cNvSpPr>
          <p:nvPr/>
        </p:nvSpPr>
        <p:spPr bwMode="auto">
          <a:xfrm>
            <a:off x="395288" y="1844675"/>
            <a:ext cx="8353425" cy="2663825"/>
          </a:xfrm>
          <a:prstGeom prst="rect">
            <a:avLst/>
          </a:prstGeom>
          <a:solidFill>
            <a:srgbClr val="C0C0C0">
              <a:alpha val="10001"/>
            </a:srgbClr>
          </a:solidFill>
          <a:ln w="9525">
            <a:noFill/>
            <a:miter lim="800000"/>
            <a:headEnd/>
            <a:tailEnd/>
          </a:ln>
          <a:effectLst/>
        </p:spPr>
        <p:txBody>
          <a:bodyPr/>
          <a:lstStyle/>
          <a:p>
            <a:pPr>
              <a:lnSpc>
                <a:spcPct val="95000"/>
              </a:lnSpc>
              <a:spcBef>
                <a:spcPct val="20000"/>
              </a:spcBef>
              <a:spcAft>
                <a:spcPct val="30000"/>
              </a:spcAft>
              <a:buClr>
                <a:srgbClr val="FFCC66"/>
              </a:buClr>
              <a:buSzPct val="70000"/>
              <a:buFont typeface="Arial" charset="0"/>
              <a:buNone/>
              <a:defRPr/>
            </a:pPr>
            <a:r>
              <a:rPr lang="fr-FR">
                <a:solidFill>
                  <a:srgbClr val="FFCC66"/>
                </a:solidFill>
                <a:effectLst>
                  <a:outerShdw blurRad="38100" dist="38100" dir="2700000" algn="tl">
                    <a:srgbClr val="000000"/>
                  </a:outerShdw>
                </a:effectLst>
                <a:latin typeface="Arial" pitchFamily="34" charset="0"/>
                <a:cs typeface="Arial" pitchFamily="34" charset="0"/>
              </a:rPr>
              <a:t>Google Earth</a:t>
            </a:r>
          </a:p>
          <a:p>
            <a:pPr>
              <a:lnSpc>
                <a:spcPct val="95000"/>
              </a:lnSpc>
              <a:spcBef>
                <a:spcPct val="20000"/>
              </a:spcBef>
              <a:spcAft>
                <a:spcPct val="30000"/>
              </a:spcAft>
              <a:buClr>
                <a:srgbClr val="FFCC66"/>
              </a:buClr>
              <a:buSzPct val="70000"/>
              <a:buFont typeface="Arial" charset="0"/>
              <a:buNone/>
              <a:defRPr/>
            </a:pPr>
            <a:r>
              <a:rPr lang="fr-FR">
                <a:effectLst>
                  <a:outerShdw blurRad="38100" dist="38100" dir="2700000" algn="tl">
                    <a:srgbClr val="000000"/>
                  </a:outerShdw>
                </a:effectLst>
                <a:latin typeface="Arial" pitchFamily="34" charset="0"/>
                <a:cs typeface="Arial" pitchFamily="34" charset="0"/>
              </a:rPr>
              <a:t>Logiciel de Google, permet la visualisation de la Terre en 3D avec un assemblage de photographies aériennes ou images satellitales géoréférencés en WGS 84 et exprimés en coordonnées géographiques.</a:t>
            </a:r>
          </a:p>
          <a:p>
            <a:pPr>
              <a:lnSpc>
                <a:spcPct val="95000"/>
              </a:lnSpc>
              <a:spcBef>
                <a:spcPct val="20000"/>
              </a:spcBef>
              <a:spcAft>
                <a:spcPct val="30000"/>
              </a:spcAft>
              <a:buClr>
                <a:srgbClr val="FFCC66"/>
              </a:buClr>
              <a:buSzPct val="70000"/>
              <a:buFont typeface="Arial" charset="0"/>
              <a:buNone/>
              <a:defRPr/>
            </a:pPr>
            <a:r>
              <a:rPr lang="fr-FR">
                <a:effectLst>
                  <a:outerShdw blurRad="38100" dist="38100" dir="2700000" algn="tl">
                    <a:srgbClr val="000000"/>
                  </a:outerShdw>
                </a:effectLst>
                <a:latin typeface="Arial" pitchFamily="34" charset="0"/>
                <a:cs typeface="Arial" pitchFamily="34" charset="0"/>
              </a:rPr>
              <a:t>La qualité des images n’est pas constante dans tout le globe, comme dans Google Maps.</a:t>
            </a:r>
          </a:p>
          <a:p>
            <a:pPr>
              <a:lnSpc>
                <a:spcPct val="95000"/>
              </a:lnSpc>
              <a:spcBef>
                <a:spcPct val="20000"/>
              </a:spcBef>
              <a:spcAft>
                <a:spcPct val="30000"/>
              </a:spcAft>
              <a:buClr>
                <a:srgbClr val="FFCC66"/>
              </a:buClr>
              <a:buSzPct val="70000"/>
              <a:buFont typeface="Arial" charset="0"/>
              <a:buNone/>
              <a:defRPr/>
            </a:pPr>
            <a:r>
              <a:rPr lang="fr-FR">
                <a:effectLst>
                  <a:outerShdw blurRad="38100" dist="38100" dir="2700000" algn="tl">
                    <a:srgbClr val="000000"/>
                  </a:outerShdw>
                </a:effectLst>
                <a:latin typeface="Arial" pitchFamily="34" charset="0"/>
                <a:cs typeface="Arial" pitchFamily="34" charset="0"/>
              </a:rPr>
              <a:t>Ces images peuvent servir de référence (voir conditions spécifiques de Google) pour la saisie graphique et ensuite la génération des cartes.</a:t>
            </a:r>
          </a:p>
        </p:txBody>
      </p:sp>
      <p:sp>
        <p:nvSpPr>
          <p:cNvPr id="280580" name="Rectangle 4"/>
          <p:cNvSpPr>
            <a:spLocks noRot="1" noChangeArrowheads="1"/>
          </p:cNvSpPr>
          <p:nvPr/>
        </p:nvSpPr>
        <p:spPr bwMode="auto">
          <a:xfrm>
            <a:off x="0" y="333375"/>
            <a:ext cx="9144000" cy="792163"/>
          </a:xfrm>
          <a:prstGeom prst="rect">
            <a:avLst/>
          </a:prstGeom>
          <a:noFill/>
          <a:ln w="9525">
            <a:noFill/>
            <a:miter lim="800000"/>
            <a:headEnd/>
            <a:tailEnd/>
          </a:ln>
          <a:effectLst/>
        </p:spPr>
        <p:txBody>
          <a:bodyPr anchor="ctr"/>
          <a:lstStyle/>
          <a:p>
            <a:pPr algn="ctr">
              <a:defRPr/>
            </a:pPr>
            <a:r>
              <a:rPr lang="fr-FR" sz="3200">
                <a:effectLst>
                  <a:outerShdw blurRad="38100" dist="38100" dir="2700000" algn="tl">
                    <a:srgbClr val="000000"/>
                  </a:outerShdw>
                </a:effectLst>
                <a:latin typeface="Arial" pitchFamily="34" charset="0"/>
                <a:cs typeface="Arial" pitchFamily="34" charset="0"/>
              </a:rPr>
              <a:t>Récupération des données</a:t>
            </a:r>
          </a:p>
        </p:txBody>
      </p:sp>
      <p:pic>
        <p:nvPicPr>
          <p:cNvPr id="13317" name="Picture 7"/>
          <p:cNvPicPr>
            <a:picLocks noChangeAspect="1" noChangeArrowheads="1"/>
          </p:cNvPicPr>
          <p:nvPr/>
        </p:nvPicPr>
        <p:blipFill>
          <a:blip r:embed="rId3" cstate="print"/>
          <a:srcRect/>
          <a:stretch>
            <a:fillRect/>
          </a:stretch>
        </p:blipFill>
        <p:spPr bwMode="auto">
          <a:xfrm>
            <a:off x="2627313" y="4603750"/>
            <a:ext cx="3960812" cy="2138363"/>
          </a:xfrm>
          <a:prstGeom prst="rect">
            <a:avLst/>
          </a:prstGeom>
          <a:noFill/>
          <a:ln w="9525">
            <a:noFill/>
            <a:miter lim="800000"/>
            <a:headEnd/>
            <a:tailEnd/>
          </a:ln>
        </p:spPr>
      </p:pic>
      <p:sp>
        <p:nvSpPr>
          <p:cNvPr id="280584" name="Text Box 8"/>
          <p:cNvSpPr txBox="1">
            <a:spLocks noChangeArrowheads="1"/>
          </p:cNvSpPr>
          <p:nvPr/>
        </p:nvSpPr>
        <p:spPr bwMode="auto">
          <a:xfrm>
            <a:off x="396875" y="1341438"/>
            <a:ext cx="6119813" cy="366712"/>
          </a:xfrm>
          <a:prstGeom prst="rect">
            <a:avLst/>
          </a:prstGeom>
          <a:noFill/>
          <a:ln w="9525">
            <a:noFill/>
            <a:miter lim="800000"/>
            <a:headEnd/>
            <a:tailEnd/>
          </a:ln>
          <a:effectLst/>
        </p:spPr>
        <p:txBody>
          <a:bodyPr>
            <a:spAutoFit/>
          </a:bodyPr>
          <a:lstStyle/>
          <a:p>
            <a:pPr>
              <a:lnSpc>
                <a:spcPct val="90000"/>
              </a:lnSpc>
              <a:spcBef>
                <a:spcPct val="20000"/>
              </a:spcBef>
              <a:spcAft>
                <a:spcPct val="40000"/>
              </a:spcAft>
              <a:buClr>
                <a:srgbClr val="FFCC66"/>
              </a:buClr>
              <a:buSzPct val="70000"/>
              <a:buFont typeface="Arial" charset="0"/>
              <a:buNone/>
              <a:defRPr/>
            </a:pPr>
            <a:r>
              <a:rPr lang="fr-FR" sz="2000">
                <a:solidFill>
                  <a:srgbClr val="FFCC66"/>
                </a:solidFill>
                <a:effectLst>
                  <a:outerShdw blurRad="38100" dist="38100" dir="2700000" algn="tl">
                    <a:srgbClr val="000000"/>
                  </a:outerShdw>
                </a:effectLst>
                <a:latin typeface="Arial" pitchFamily="34" charset="0"/>
                <a:cs typeface="Arial" pitchFamily="34" charset="0"/>
              </a:rPr>
              <a:t>D’autres serveurs d’information géographique</a:t>
            </a:r>
            <a:endParaRPr lang="fr-FR" sz="2000">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4675" name="Rectangle 3"/>
          <p:cNvSpPr>
            <a:spLocks noRot="1" noChangeArrowheads="1"/>
          </p:cNvSpPr>
          <p:nvPr/>
        </p:nvSpPr>
        <p:spPr bwMode="auto">
          <a:xfrm>
            <a:off x="395288" y="1844675"/>
            <a:ext cx="8353425" cy="2305050"/>
          </a:xfrm>
          <a:prstGeom prst="rect">
            <a:avLst/>
          </a:prstGeom>
          <a:solidFill>
            <a:srgbClr val="C0C0C0">
              <a:alpha val="10001"/>
            </a:srgbClr>
          </a:solidFill>
          <a:ln w="9525">
            <a:noFill/>
            <a:miter lim="800000"/>
            <a:headEnd/>
            <a:tailEnd/>
          </a:ln>
          <a:effectLst/>
        </p:spPr>
        <p:txBody>
          <a:bodyPr/>
          <a:lstStyle/>
          <a:p>
            <a:pPr>
              <a:lnSpc>
                <a:spcPct val="95000"/>
              </a:lnSpc>
              <a:spcBef>
                <a:spcPct val="20000"/>
              </a:spcBef>
              <a:spcAft>
                <a:spcPct val="30000"/>
              </a:spcAft>
              <a:buClr>
                <a:srgbClr val="FFCC66"/>
              </a:buClr>
              <a:buSzPct val="70000"/>
              <a:buFont typeface="Arial" charset="0"/>
              <a:buNone/>
              <a:defRPr/>
            </a:pPr>
            <a:r>
              <a:rPr lang="fr-FR" dirty="0">
                <a:solidFill>
                  <a:srgbClr val="FFCC66"/>
                </a:solidFill>
                <a:effectLst>
                  <a:outerShdw blurRad="38100" dist="38100" dir="2700000" algn="tl">
                    <a:srgbClr val="000000"/>
                  </a:outerShdw>
                </a:effectLst>
                <a:latin typeface="Arial" pitchFamily="34" charset="0"/>
                <a:cs typeface="Arial" pitchFamily="34" charset="0"/>
              </a:rPr>
              <a:t>Open Street </a:t>
            </a:r>
            <a:r>
              <a:rPr lang="fr-FR" dirty="0" err="1">
                <a:solidFill>
                  <a:srgbClr val="FFCC66"/>
                </a:solidFill>
                <a:effectLst>
                  <a:outerShdw blurRad="38100" dist="38100" dir="2700000" algn="tl">
                    <a:srgbClr val="000000"/>
                  </a:outerShdw>
                </a:effectLst>
                <a:latin typeface="Arial" pitchFamily="34" charset="0"/>
                <a:cs typeface="Arial" pitchFamily="34" charset="0"/>
              </a:rPr>
              <a:t>Map</a:t>
            </a:r>
            <a:endParaRPr lang="fr-FR" dirty="0">
              <a:solidFill>
                <a:srgbClr val="FFCC66"/>
              </a:solidFill>
              <a:effectLst>
                <a:outerShdw blurRad="38100" dist="38100" dir="2700000" algn="tl">
                  <a:srgbClr val="000000"/>
                </a:outerShdw>
              </a:effectLst>
              <a:latin typeface="Arial" pitchFamily="34" charset="0"/>
              <a:cs typeface="Arial" pitchFamily="34" charset="0"/>
            </a:endParaRPr>
          </a:p>
          <a:p>
            <a:pPr>
              <a:lnSpc>
                <a:spcPct val="95000"/>
              </a:lnSpc>
              <a:spcBef>
                <a:spcPct val="20000"/>
              </a:spcBef>
              <a:spcAft>
                <a:spcPct val="30000"/>
              </a:spcAft>
              <a:buClr>
                <a:srgbClr val="FFCC66"/>
              </a:buClr>
              <a:buSzPct val="70000"/>
              <a:buFont typeface="Arial" charset="0"/>
              <a:buNone/>
              <a:defRPr/>
            </a:pPr>
            <a:r>
              <a:rPr lang="fr-FR" dirty="0">
                <a:effectLst>
                  <a:outerShdw blurRad="38100" dist="38100" dir="2700000" algn="tl">
                    <a:srgbClr val="000000"/>
                  </a:outerShdw>
                </a:effectLst>
                <a:latin typeface="Arial" pitchFamily="34" charset="0"/>
                <a:cs typeface="Arial" pitchFamily="34" charset="0"/>
              </a:rPr>
              <a:t>Projet qui fournit, gratuitement et libre de droit, l’information géographique concernant le réseau routier. A vocation mondiale, l’information est alimentée et éditée par tout utilisateur qui le souhaite. Les cartes reposent sur le fond des images </a:t>
            </a:r>
            <a:r>
              <a:rPr lang="fr-FR" dirty="0" err="1">
                <a:effectLst>
                  <a:outerShdw blurRad="38100" dist="38100" dir="2700000" algn="tl">
                    <a:srgbClr val="000000"/>
                  </a:outerShdw>
                </a:effectLst>
                <a:latin typeface="Arial" pitchFamily="34" charset="0"/>
                <a:cs typeface="Arial" pitchFamily="34" charset="0"/>
              </a:rPr>
              <a:t>satellitales</a:t>
            </a:r>
            <a:r>
              <a:rPr lang="fr-FR" dirty="0">
                <a:effectLst>
                  <a:outerShdw blurRad="38100" dist="38100" dir="2700000" algn="tl">
                    <a:srgbClr val="000000"/>
                  </a:outerShdw>
                </a:effectLst>
                <a:latin typeface="Arial" pitchFamily="34" charset="0"/>
                <a:cs typeface="Arial" pitchFamily="34" charset="0"/>
              </a:rPr>
              <a:t>, en utilisant le système GPS ou d’autres données libres.</a:t>
            </a:r>
          </a:p>
          <a:p>
            <a:pPr>
              <a:lnSpc>
                <a:spcPct val="95000"/>
              </a:lnSpc>
              <a:spcBef>
                <a:spcPct val="20000"/>
              </a:spcBef>
              <a:spcAft>
                <a:spcPct val="30000"/>
              </a:spcAft>
              <a:buClr>
                <a:srgbClr val="FFCC66"/>
              </a:buClr>
              <a:buSzPct val="70000"/>
              <a:buFont typeface="Arial" charset="0"/>
              <a:buNone/>
              <a:defRPr/>
            </a:pPr>
            <a:r>
              <a:rPr lang="fr-FR" dirty="0">
                <a:effectLst>
                  <a:outerShdw blurRad="38100" dist="38100" dir="2700000" algn="tl">
                    <a:srgbClr val="000000"/>
                  </a:outerShdw>
                </a:effectLst>
                <a:latin typeface="Arial" pitchFamily="34" charset="0"/>
                <a:cs typeface="Arial" pitchFamily="34" charset="0"/>
              </a:rPr>
              <a:t>Les logiciels d’édition et de rendu des cartes sont sous licence libre et </a:t>
            </a:r>
            <a:r>
              <a:rPr lang="fr-FR" dirty="0" err="1">
                <a:effectLst>
                  <a:outerShdw blurRad="38100" dist="38100" dir="2700000" algn="tl">
                    <a:srgbClr val="000000"/>
                  </a:outerShdw>
                </a:effectLst>
                <a:latin typeface="Arial" pitchFamily="34" charset="0"/>
                <a:cs typeface="Arial" pitchFamily="34" charset="0"/>
              </a:rPr>
              <a:t>multi-plateformes</a:t>
            </a:r>
            <a:r>
              <a:rPr lang="fr-FR" dirty="0">
                <a:effectLst>
                  <a:outerShdw blurRad="38100" dist="38100" dir="2700000" algn="tl">
                    <a:srgbClr val="000000"/>
                  </a:outerShdw>
                </a:effectLst>
                <a:latin typeface="Arial" pitchFamily="34" charset="0"/>
                <a:cs typeface="Arial" pitchFamily="34" charset="0"/>
              </a:rPr>
              <a:t> (Linux, </a:t>
            </a:r>
            <a:r>
              <a:rPr lang="fr-FR" dirty="0" err="1">
                <a:effectLst>
                  <a:outerShdw blurRad="38100" dist="38100" dir="2700000" algn="tl">
                    <a:srgbClr val="000000"/>
                  </a:outerShdw>
                </a:effectLst>
                <a:latin typeface="Arial" pitchFamily="34" charset="0"/>
                <a:cs typeface="Arial" pitchFamily="34" charset="0"/>
              </a:rPr>
              <a:t>MacOS</a:t>
            </a:r>
            <a:r>
              <a:rPr lang="fr-FR" dirty="0">
                <a:effectLst>
                  <a:outerShdw blurRad="38100" dist="38100" dir="2700000" algn="tl">
                    <a:srgbClr val="000000"/>
                  </a:outerShdw>
                </a:effectLst>
                <a:latin typeface="Arial" pitchFamily="34" charset="0"/>
                <a:cs typeface="Arial" pitchFamily="34" charset="0"/>
              </a:rPr>
              <a:t> X et Windows)</a:t>
            </a:r>
          </a:p>
        </p:txBody>
      </p:sp>
      <p:sp>
        <p:nvSpPr>
          <p:cNvPr id="284676" name="Rectangle 4"/>
          <p:cNvSpPr>
            <a:spLocks noRot="1" noChangeArrowheads="1"/>
          </p:cNvSpPr>
          <p:nvPr/>
        </p:nvSpPr>
        <p:spPr bwMode="auto">
          <a:xfrm>
            <a:off x="0" y="333375"/>
            <a:ext cx="9144000" cy="792163"/>
          </a:xfrm>
          <a:prstGeom prst="rect">
            <a:avLst/>
          </a:prstGeom>
          <a:noFill/>
          <a:ln w="9525">
            <a:noFill/>
            <a:miter lim="800000"/>
            <a:headEnd/>
            <a:tailEnd/>
          </a:ln>
          <a:effectLst/>
        </p:spPr>
        <p:txBody>
          <a:bodyPr anchor="ctr"/>
          <a:lstStyle/>
          <a:p>
            <a:pPr algn="ctr">
              <a:defRPr/>
            </a:pPr>
            <a:r>
              <a:rPr lang="fr-FR" sz="3200">
                <a:effectLst>
                  <a:outerShdw blurRad="38100" dist="38100" dir="2700000" algn="tl">
                    <a:srgbClr val="000000"/>
                  </a:outerShdw>
                </a:effectLst>
                <a:latin typeface="Arial" pitchFamily="34" charset="0"/>
                <a:cs typeface="Arial" pitchFamily="34" charset="0"/>
              </a:rPr>
              <a:t>Récupération des données</a:t>
            </a:r>
          </a:p>
        </p:txBody>
      </p:sp>
      <p:sp>
        <p:nvSpPr>
          <p:cNvPr id="284678" name="Text Box 6"/>
          <p:cNvSpPr txBox="1">
            <a:spLocks noChangeArrowheads="1"/>
          </p:cNvSpPr>
          <p:nvPr/>
        </p:nvSpPr>
        <p:spPr bwMode="auto">
          <a:xfrm>
            <a:off x="396875" y="1341438"/>
            <a:ext cx="6119813" cy="366712"/>
          </a:xfrm>
          <a:prstGeom prst="rect">
            <a:avLst/>
          </a:prstGeom>
          <a:noFill/>
          <a:ln w="9525">
            <a:noFill/>
            <a:miter lim="800000"/>
            <a:headEnd/>
            <a:tailEnd/>
          </a:ln>
          <a:effectLst/>
        </p:spPr>
        <p:txBody>
          <a:bodyPr>
            <a:spAutoFit/>
          </a:bodyPr>
          <a:lstStyle/>
          <a:p>
            <a:pPr>
              <a:lnSpc>
                <a:spcPct val="90000"/>
              </a:lnSpc>
              <a:spcBef>
                <a:spcPct val="20000"/>
              </a:spcBef>
              <a:spcAft>
                <a:spcPct val="40000"/>
              </a:spcAft>
              <a:buClr>
                <a:srgbClr val="FFCC66"/>
              </a:buClr>
              <a:buSzPct val="70000"/>
              <a:buFont typeface="Arial" charset="0"/>
              <a:buNone/>
              <a:defRPr/>
            </a:pPr>
            <a:r>
              <a:rPr lang="fr-FR" sz="2000">
                <a:solidFill>
                  <a:srgbClr val="FFCC66"/>
                </a:solidFill>
                <a:effectLst>
                  <a:outerShdw blurRad="38100" dist="38100" dir="2700000" algn="tl">
                    <a:srgbClr val="000000"/>
                  </a:outerShdw>
                </a:effectLst>
                <a:latin typeface="Arial" pitchFamily="34" charset="0"/>
                <a:cs typeface="Arial" pitchFamily="34" charset="0"/>
              </a:rPr>
              <a:t>D’autres serveurs d’information géographique</a:t>
            </a:r>
            <a:endParaRPr lang="fr-FR" sz="2000">
              <a:latin typeface="Arial" pitchFamily="34" charset="0"/>
              <a:cs typeface="Arial" pitchFamily="34" charset="0"/>
            </a:endParaRPr>
          </a:p>
        </p:txBody>
      </p:sp>
      <p:pic>
        <p:nvPicPr>
          <p:cNvPr id="14342" name="Picture 7"/>
          <p:cNvPicPr>
            <a:picLocks noChangeAspect="1" noChangeArrowheads="1"/>
          </p:cNvPicPr>
          <p:nvPr/>
        </p:nvPicPr>
        <p:blipFill>
          <a:blip r:embed="rId3" cstate="print"/>
          <a:srcRect/>
          <a:stretch>
            <a:fillRect/>
          </a:stretch>
        </p:blipFill>
        <p:spPr bwMode="auto">
          <a:xfrm>
            <a:off x="2051050" y="4221163"/>
            <a:ext cx="4968875" cy="236696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23" name="Rectangle 3"/>
          <p:cNvSpPr>
            <a:spLocks noRot="1" noChangeArrowheads="1"/>
          </p:cNvSpPr>
          <p:nvPr/>
        </p:nvSpPr>
        <p:spPr bwMode="auto">
          <a:xfrm>
            <a:off x="395288" y="1844675"/>
            <a:ext cx="8353425" cy="2952750"/>
          </a:xfrm>
          <a:prstGeom prst="rect">
            <a:avLst/>
          </a:prstGeom>
          <a:solidFill>
            <a:srgbClr val="C0C0C0">
              <a:alpha val="10001"/>
            </a:srgbClr>
          </a:solidFill>
          <a:ln w="9525">
            <a:noFill/>
            <a:miter lim="800000"/>
            <a:headEnd/>
            <a:tailEnd/>
          </a:ln>
          <a:effectLst/>
        </p:spPr>
        <p:txBody>
          <a:bodyPr/>
          <a:lstStyle/>
          <a:p>
            <a:pPr>
              <a:lnSpc>
                <a:spcPct val="90000"/>
              </a:lnSpc>
              <a:spcBef>
                <a:spcPct val="20000"/>
              </a:spcBef>
              <a:spcAft>
                <a:spcPct val="45000"/>
              </a:spcAft>
              <a:buClr>
                <a:srgbClr val="FFCC66"/>
              </a:buClr>
              <a:buSzPct val="70000"/>
              <a:buFont typeface="Arial" charset="0"/>
              <a:buNone/>
              <a:defRPr/>
            </a:pPr>
            <a:r>
              <a:rPr lang="fr-FR">
                <a:solidFill>
                  <a:srgbClr val="FFCC66"/>
                </a:solidFill>
                <a:effectLst>
                  <a:outerShdw blurRad="38100" dist="38100" dir="2700000" algn="tl">
                    <a:srgbClr val="000000"/>
                  </a:outerShdw>
                </a:effectLst>
                <a:latin typeface="Arial" pitchFamily="34" charset="0"/>
                <a:cs typeface="Arial" pitchFamily="34" charset="0"/>
              </a:rPr>
              <a:t>SRTM</a:t>
            </a:r>
          </a:p>
          <a:p>
            <a:pPr>
              <a:lnSpc>
                <a:spcPct val="90000"/>
              </a:lnSpc>
              <a:spcBef>
                <a:spcPct val="20000"/>
              </a:spcBef>
              <a:spcAft>
                <a:spcPct val="45000"/>
              </a:spcAft>
              <a:buClr>
                <a:srgbClr val="FFCC66"/>
              </a:buClr>
              <a:buSzPct val="70000"/>
              <a:buFont typeface="Arial" charset="0"/>
              <a:buNone/>
              <a:defRPr/>
            </a:pPr>
            <a:r>
              <a:rPr lang="fr-FR">
                <a:effectLst>
                  <a:outerShdw blurRad="38100" dist="38100" dir="2700000" algn="tl">
                    <a:srgbClr val="000000"/>
                  </a:outerShdw>
                </a:effectLst>
                <a:latin typeface="Arial" pitchFamily="34" charset="0"/>
                <a:cs typeface="Arial" pitchFamily="34" charset="0"/>
              </a:rPr>
              <a:t>Il s’agit d’un projet international mené par la NGA (</a:t>
            </a:r>
            <a:r>
              <a:rPr lang="fr-FR" i="1">
                <a:effectLst>
                  <a:outerShdw blurRad="38100" dist="38100" dir="2700000" algn="tl">
                    <a:srgbClr val="000000"/>
                  </a:outerShdw>
                </a:effectLst>
                <a:latin typeface="Arial" pitchFamily="34" charset="0"/>
                <a:cs typeface="Arial" pitchFamily="34" charset="0"/>
              </a:rPr>
              <a:t>National Geospatial-Intelligence Agency</a:t>
            </a:r>
            <a:r>
              <a:rPr lang="fr-FR">
                <a:effectLst>
                  <a:outerShdw blurRad="38100" dist="38100" dir="2700000" algn="tl">
                    <a:srgbClr val="000000"/>
                  </a:outerShdw>
                </a:effectLst>
                <a:latin typeface="Arial" pitchFamily="34" charset="0"/>
                <a:cs typeface="Arial" pitchFamily="34" charset="0"/>
              </a:rPr>
              <a:t>) et la NASA (</a:t>
            </a:r>
            <a:r>
              <a:rPr lang="fr-FR" i="1">
                <a:effectLst>
                  <a:outerShdw blurRad="38100" dist="38100" dir="2700000" algn="tl">
                    <a:srgbClr val="000000"/>
                  </a:outerShdw>
                </a:effectLst>
                <a:latin typeface="Arial" pitchFamily="34" charset="0"/>
                <a:cs typeface="Arial" pitchFamily="34" charset="0"/>
              </a:rPr>
              <a:t>National Aeronautics and Space Administration</a:t>
            </a:r>
            <a:r>
              <a:rPr lang="fr-FR">
                <a:effectLst>
                  <a:outerShdw blurRad="38100" dist="38100" dir="2700000" algn="tl">
                    <a:srgbClr val="000000"/>
                  </a:outerShdw>
                </a:effectLst>
                <a:latin typeface="Arial" pitchFamily="34" charset="0"/>
                <a:cs typeface="Arial" pitchFamily="34" charset="0"/>
              </a:rPr>
              <a:t>) qui a eu comme objectif de récupérer les données sur l’altitude de la planète pour produire une base de données topographique numérique de bonne résolution.</a:t>
            </a:r>
          </a:p>
          <a:p>
            <a:pPr>
              <a:lnSpc>
                <a:spcPct val="90000"/>
              </a:lnSpc>
              <a:spcBef>
                <a:spcPct val="20000"/>
              </a:spcBef>
              <a:spcAft>
                <a:spcPct val="45000"/>
              </a:spcAft>
              <a:buClr>
                <a:srgbClr val="FFCC66"/>
              </a:buClr>
              <a:buSzPct val="70000"/>
              <a:buFont typeface="Arial" charset="0"/>
              <a:buNone/>
              <a:defRPr/>
            </a:pPr>
            <a:r>
              <a:rPr lang="fr-FR">
                <a:effectLst>
                  <a:outerShdw blurRad="38100" dist="38100" dir="2700000" algn="tl">
                    <a:srgbClr val="000000"/>
                  </a:outerShdw>
                </a:effectLst>
                <a:latin typeface="Arial" pitchFamily="34" charset="0"/>
                <a:cs typeface="Arial" pitchFamily="34" charset="0"/>
              </a:rPr>
              <a:t>Les données SRTM proviennent d’un système de radar qui, à bord d’une navette spatiale, a survolé la terre pendant 10 jours en février 2000. Les données topographiques de près de 80% de la surface de la terre ont été collectées. </a:t>
            </a:r>
          </a:p>
        </p:txBody>
      </p:sp>
      <p:sp>
        <p:nvSpPr>
          <p:cNvPr id="286724" name="Rectangle 4"/>
          <p:cNvSpPr>
            <a:spLocks noRot="1" noChangeArrowheads="1"/>
          </p:cNvSpPr>
          <p:nvPr/>
        </p:nvSpPr>
        <p:spPr bwMode="auto">
          <a:xfrm>
            <a:off x="0" y="333375"/>
            <a:ext cx="9144000" cy="792163"/>
          </a:xfrm>
          <a:prstGeom prst="rect">
            <a:avLst/>
          </a:prstGeom>
          <a:noFill/>
          <a:ln w="9525">
            <a:noFill/>
            <a:miter lim="800000"/>
            <a:headEnd/>
            <a:tailEnd/>
          </a:ln>
          <a:effectLst/>
        </p:spPr>
        <p:txBody>
          <a:bodyPr anchor="ctr"/>
          <a:lstStyle/>
          <a:p>
            <a:pPr algn="ctr">
              <a:defRPr/>
            </a:pPr>
            <a:r>
              <a:rPr lang="fr-FR" sz="3200">
                <a:effectLst>
                  <a:outerShdw blurRad="38100" dist="38100" dir="2700000" algn="tl">
                    <a:srgbClr val="000000"/>
                  </a:outerShdw>
                </a:effectLst>
                <a:latin typeface="Arial" pitchFamily="34" charset="0"/>
                <a:cs typeface="Arial" pitchFamily="34" charset="0"/>
              </a:rPr>
              <a:t>Récupération des données</a:t>
            </a:r>
          </a:p>
        </p:txBody>
      </p:sp>
      <p:sp>
        <p:nvSpPr>
          <p:cNvPr id="286725" name="Text Box 5"/>
          <p:cNvSpPr txBox="1">
            <a:spLocks noChangeArrowheads="1"/>
          </p:cNvSpPr>
          <p:nvPr/>
        </p:nvSpPr>
        <p:spPr bwMode="auto">
          <a:xfrm>
            <a:off x="396875" y="1341438"/>
            <a:ext cx="6119813" cy="366712"/>
          </a:xfrm>
          <a:prstGeom prst="rect">
            <a:avLst/>
          </a:prstGeom>
          <a:noFill/>
          <a:ln w="9525">
            <a:noFill/>
            <a:miter lim="800000"/>
            <a:headEnd/>
            <a:tailEnd/>
          </a:ln>
          <a:effectLst/>
        </p:spPr>
        <p:txBody>
          <a:bodyPr>
            <a:spAutoFit/>
          </a:bodyPr>
          <a:lstStyle/>
          <a:p>
            <a:pPr>
              <a:lnSpc>
                <a:spcPct val="90000"/>
              </a:lnSpc>
              <a:spcBef>
                <a:spcPct val="20000"/>
              </a:spcBef>
              <a:spcAft>
                <a:spcPct val="40000"/>
              </a:spcAft>
              <a:buClr>
                <a:srgbClr val="FFCC66"/>
              </a:buClr>
              <a:buSzPct val="70000"/>
              <a:buFont typeface="Arial" charset="0"/>
              <a:buNone/>
              <a:defRPr/>
            </a:pPr>
            <a:r>
              <a:rPr lang="fr-FR" sz="2000">
                <a:solidFill>
                  <a:srgbClr val="FFCC66"/>
                </a:solidFill>
                <a:effectLst>
                  <a:outerShdw blurRad="38100" dist="38100" dir="2700000" algn="tl">
                    <a:srgbClr val="000000"/>
                  </a:outerShdw>
                </a:effectLst>
                <a:latin typeface="Arial" pitchFamily="34" charset="0"/>
                <a:cs typeface="Arial" pitchFamily="34" charset="0"/>
              </a:rPr>
              <a:t>D’autres serveurs d’information géographique</a:t>
            </a:r>
            <a:endParaRPr lang="fr-FR" sz="2000">
              <a:latin typeface="Arial" pitchFamily="34" charset="0"/>
              <a:cs typeface="Arial" pitchFamily="34" charset="0"/>
            </a:endParaRPr>
          </a:p>
        </p:txBody>
      </p:sp>
      <p:pic>
        <p:nvPicPr>
          <p:cNvPr id="15366" name="Picture 7"/>
          <p:cNvPicPr>
            <a:picLocks noChangeAspect="1" noChangeArrowheads="1"/>
          </p:cNvPicPr>
          <p:nvPr/>
        </p:nvPicPr>
        <p:blipFill>
          <a:blip r:embed="rId3" cstate="print"/>
          <a:srcRect l="1662" t="17302" r="19690" b="6863"/>
          <a:stretch>
            <a:fillRect/>
          </a:stretch>
        </p:blipFill>
        <p:spPr bwMode="auto">
          <a:xfrm>
            <a:off x="5292725" y="4581525"/>
            <a:ext cx="3455988" cy="2087563"/>
          </a:xfrm>
          <a:prstGeom prst="rect">
            <a:avLst/>
          </a:prstGeom>
          <a:noFill/>
          <a:ln w="9525">
            <a:noFill/>
            <a:miter lim="800000"/>
            <a:headEnd/>
            <a:tailEnd/>
          </a:ln>
        </p:spPr>
      </p:pic>
      <p:sp>
        <p:nvSpPr>
          <p:cNvPr id="286728" name="Text Box 8"/>
          <p:cNvSpPr txBox="1">
            <a:spLocks noChangeArrowheads="1"/>
          </p:cNvSpPr>
          <p:nvPr/>
        </p:nvSpPr>
        <p:spPr bwMode="auto">
          <a:xfrm>
            <a:off x="395288" y="4991100"/>
            <a:ext cx="4464050" cy="1677988"/>
          </a:xfrm>
          <a:prstGeom prst="rect">
            <a:avLst/>
          </a:prstGeom>
          <a:solidFill>
            <a:srgbClr val="C0C0C0">
              <a:alpha val="10001"/>
            </a:srgbClr>
          </a:solidFill>
          <a:ln w="9525">
            <a:noFill/>
            <a:miter lim="800000"/>
            <a:headEnd/>
            <a:tailEnd/>
          </a:ln>
          <a:effectLst/>
        </p:spPr>
        <p:txBody>
          <a:bodyPr>
            <a:spAutoFit/>
          </a:bodyPr>
          <a:lstStyle/>
          <a:p>
            <a:pPr>
              <a:defRPr/>
            </a:pPr>
            <a:r>
              <a:rPr lang="fr-FR">
                <a:effectLst>
                  <a:outerShdw blurRad="38100" dist="38100" dir="2700000" algn="tl">
                    <a:srgbClr val="000000"/>
                  </a:outerShdw>
                </a:effectLst>
                <a:latin typeface="Arial" pitchFamily="34" charset="0"/>
                <a:cs typeface="Arial" pitchFamily="34" charset="0"/>
              </a:rPr>
              <a:t>Les données sont organisés par dalle et mises à disposition gratuitement à une résolution de 90 m par pixel à partir du site web :</a:t>
            </a:r>
          </a:p>
          <a:p>
            <a:pPr>
              <a:defRPr/>
            </a:pPr>
            <a:endParaRPr lang="fr-FR">
              <a:effectLst>
                <a:outerShdw blurRad="38100" dist="38100" dir="2700000" algn="tl">
                  <a:srgbClr val="000000"/>
                </a:outerShdw>
              </a:effectLst>
              <a:latin typeface="Arial" pitchFamily="34" charset="0"/>
              <a:cs typeface="Arial" pitchFamily="34" charset="0"/>
            </a:endParaRPr>
          </a:p>
          <a:p>
            <a:pPr>
              <a:defRPr/>
            </a:pPr>
            <a:r>
              <a:rPr lang="fr-FR" sz="1400">
                <a:solidFill>
                  <a:srgbClr val="FFCC66"/>
                </a:solidFill>
                <a:effectLst>
                  <a:outerShdw blurRad="38100" dist="38100" dir="2700000" algn="tl">
                    <a:srgbClr val="000000"/>
                  </a:outerShdw>
                </a:effectLst>
                <a:latin typeface="Arial" pitchFamily="34" charset="0"/>
                <a:cs typeface="Arial" pitchFamily="34" charset="0"/>
              </a:rPr>
              <a:t>http://srtm.csi.cgiar.org/SELECTION/InputCoord.asp</a:t>
            </a:r>
            <a:endParaRPr lang="fr-FR" sz="1400">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9202" name="Rectangle 2"/>
          <p:cNvSpPr>
            <a:spLocks noRot="1" noChangeArrowheads="1"/>
          </p:cNvSpPr>
          <p:nvPr/>
        </p:nvSpPr>
        <p:spPr bwMode="auto">
          <a:xfrm>
            <a:off x="0" y="2708275"/>
            <a:ext cx="9144000" cy="1296988"/>
          </a:xfrm>
          <a:prstGeom prst="rect">
            <a:avLst/>
          </a:prstGeom>
          <a:solidFill>
            <a:srgbClr val="C0C0C0">
              <a:alpha val="10001"/>
            </a:srgbClr>
          </a:solidFill>
          <a:ln w="9525">
            <a:noFill/>
            <a:miter lim="800000"/>
            <a:headEnd/>
            <a:tailEnd/>
          </a:ln>
          <a:effectLst/>
        </p:spPr>
        <p:txBody>
          <a:bodyPr anchor="ctr"/>
          <a:lstStyle/>
          <a:p>
            <a:pPr algn="ctr">
              <a:defRPr/>
            </a:pPr>
            <a:r>
              <a:rPr lang="fr-FR" sz="3600">
                <a:solidFill>
                  <a:srgbClr val="FFCC66"/>
                </a:solidFill>
                <a:effectLst>
                  <a:outerShdw blurRad="38100" dist="38100" dir="2700000" algn="tl">
                    <a:srgbClr val="000000"/>
                  </a:outerShdw>
                </a:effectLst>
                <a:latin typeface="Arial" charset="0"/>
              </a:rPr>
              <a:t>Saisie vectorielle : quelques définitions</a:t>
            </a:r>
            <a:endParaRPr lang="fr-FR" sz="4400">
              <a:solidFill>
                <a:srgbClr val="FFCC66"/>
              </a:solidFill>
              <a:effectLst>
                <a:outerShdw blurRad="38100" dist="38100" dir="2700000" algn="tl">
                  <a:srgbClr val="000000"/>
                </a:outerShdw>
              </a:effectLst>
              <a:latin typeface="Arial"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94210" name="Rectangle 2"/>
          <p:cNvSpPr>
            <a:spLocks noGrp="1" noRot="1" noChangeArrowheads="1"/>
          </p:cNvSpPr>
          <p:nvPr>
            <p:ph type="title"/>
          </p:nvPr>
        </p:nvSpPr>
        <p:spPr>
          <a:xfrm>
            <a:off x="0" y="476250"/>
            <a:ext cx="9144000" cy="792163"/>
          </a:xfrm>
        </p:spPr>
        <p:txBody>
          <a:bodyPr/>
          <a:lstStyle/>
          <a:p>
            <a:pPr eaLnBrk="1" hangingPunct="1">
              <a:defRPr/>
            </a:pPr>
            <a:r>
              <a:rPr lang="fr-FR" sz="3200" smtClean="0">
                <a:solidFill>
                  <a:schemeClr val="tx1"/>
                </a:solidFill>
                <a:latin typeface="Arial" pitchFamily="34" charset="0"/>
                <a:cs typeface="Arial" pitchFamily="34" charset="0"/>
              </a:rPr>
              <a:t>Définitions</a:t>
            </a:r>
            <a:endParaRPr lang="fr-FR" sz="3200" i="1" smtClean="0">
              <a:solidFill>
                <a:schemeClr val="tx1"/>
              </a:solidFill>
              <a:latin typeface="Arial" pitchFamily="34" charset="0"/>
              <a:cs typeface="Arial" pitchFamily="34" charset="0"/>
            </a:endParaRPr>
          </a:p>
        </p:txBody>
      </p:sp>
      <p:sp>
        <p:nvSpPr>
          <p:cNvPr id="94212" name="Rectangle 4"/>
          <p:cNvSpPr>
            <a:spLocks noGrp="1" noRot="1" noChangeArrowheads="1"/>
          </p:cNvSpPr>
          <p:nvPr>
            <p:ph type="body" idx="1"/>
          </p:nvPr>
        </p:nvSpPr>
        <p:spPr>
          <a:xfrm>
            <a:off x="541338" y="1773238"/>
            <a:ext cx="7991475" cy="4319587"/>
          </a:xfrm>
          <a:solidFill>
            <a:srgbClr val="969696">
              <a:alpha val="10001"/>
            </a:srgbClr>
          </a:solidFill>
        </p:spPr>
        <p:txBody>
          <a:bodyPr/>
          <a:lstStyle/>
          <a:p>
            <a:pPr marL="0" indent="0" eaLnBrk="1" hangingPunct="1">
              <a:lnSpc>
                <a:spcPct val="95000"/>
              </a:lnSpc>
              <a:spcAft>
                <a:spcPct val="65000"/>
              </a:spcAft>
              <a:buClr>
                <a:srgbClr val="FFCC66"/>
              </a:buClr>
              <a:buSzPct val="70000"/>
              <a:buFont typeface="Arial" charset="0"/>
              <a:buNone/>
              <a:defRPr/>
            </a:pPr>
            <a:r>
              <a:rPr lang="fr-FR" sz="1800" smtClean="0">
                <a:solidFill>
                  <a:srgbClr val="FFCC66"/>
                </a:solidFill>
                <a:latin typeface="Arial" pitchFamily="34" charset="0"/>
                <a:cs typeface="Arial" pitchFamily="34" charset="0"/>
              </a:rPr>
              <a:t>Saisie vectorielle (digitalisation)</a:t>
            </a:r>
            <a:r>
              <a:rPr lang="fr-FR" sz="1800" smtClean="0">
                <a:latin typeface="Arial" pitchFamily="34" charset="0"/>
                <a:cs typeface="Arial" pitchFamily="34" charset="0"/>
              </a:rPr>
              <a:t> : opération qui consiste à mettre une information graphique (points, lignes, zones) sous la forme d'un ensemble de valeurs numériques. </a:t>
            </a:r>
          </a:p>
          <a:p>
            <a:pPr marL="0" indent="0" eaLnBrk="1" hangingPunct="1">
              <a:lnSpc>
                <a:spcPct val="95000"/>
              </a:lnSpc>
              <a:spcAft>
                <a:spcPct val="65000"/>
              </a:spcAft>
              <a:buClr>
                <a:srgbClr val="FFCC66"/>
              </a:buClr>
              <a:buSzPct val="70000"/>
              <a:buFont typeface="Arial" charset="0"/>
              <a:buNone/>
              <a:defRPr/>
            </a:pPr>
            <a:r>
              <a:rPr lang="fr-FR" sz="1800" smtClean="0">
                <a:latin typeface="Arial" pitchFamily="34" charset="0"/>
                <a:cs typeface="Arial" pitchFamily="34" charset="0"/>
              </a:rPr>
              <a:t>Une structure vectorielle de données permet la représentation et le stockage d'entités géographiques sous forme d'entités géométriques.</a:t>
            </a:r>
          </a:p>
          <a:p>
            <a:pPr marL="0" indent="0" eaLnBrk="1" hangingPunct="1">
              <a:lnSpc>
                <a:spcPct val="95000"/>
              </a:lnSpc>
              <a:spcAft>
                <a:spcPct val="65000"/>
              </a:spcAft>
              <a:buClr>
                <a:srgbClr val="FFCC66"/>
              </a:buClr>
              <a:buSzPct val="70000"/>
              <a:defRPr/>
            </a:pPr>
            <a:r>
              <a:rPr lang="fr-FR" sz="1800" smtClean="0">
                <a:latin typeface="Arial" pitchFamily="34" charset="0"/>
                <a:cs typeface="Arial" pitchFamily="34" charset="0"/>
              </a:rPr>
              <a:t> Les deux principaux groupes de structures vectorielles utilisées sont : </a:t>
            </a:r>
          </a:p>
          <a:p>
            <a:pPr marL="819150" lvl="1" eaLnBrk="1" hangingPunct="1">
              <a:lnSpc>
                <a:spcPct val="95000"/>
              </a:lnSpc>
              <a:spcAft>
                <a:spcPct val="65000"/>
              </a:spcAft>
              <a:buClr>
                <a:srgbClr val="FFCC66"/>
              </a:buClr>
              <a:buSzPct val="70000"/>
              <a:defRPr/>
            </a:pPr>
            <a:r>
              <a:rPr lang="fr-FR" sz="1800" smtClean="0">
                <a:latin typeface="Arial" pitchFamily="34" charset="0"/>
                <a:cs typeface="Arial" pitchFamily="34" charset="0"/>
              </a:rPr>
              <a:t>Les structures topologiques dont les entités géométriques sont interconnectées et non redondantes, et </a:t>
            </a:r>
          </a:p>
          <a:p>
            <a:pPr marL="819150" lvl="1" eaLnBrk="1" hangingPunct="1">
              <a:lnSpc>
                <a:spcPct val="95000"/>
              </a:lnSpc>
              <a:spcAft>
                <a:spcPct val="65000"/>
              </a:spcAft>
              <a:buClr>
                <a:srgbClr val="FFCC66"/>
              </a:buClr>
              <a:buSzPct val="70000"/>
              <a:defRPr/>
            </a:pPr>
            <a:r>
              <a:rPr lang="fr-FR" sz="1800" smtClean="0">
                <a:latin typeface="Arial" pitchFamily="34" charset="0"/>
                <a:cs typeface="Arial" pitchFamily="34" charset="0"/>
              </a:rPr>
              <a:t>Les structures « spaghetti » dont les entités géométriques sont indépendantes.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1426" name="Rectangle 2"/>
          <p:cNvSpPr>
            <a:spLocks noGrp="1" noRot="1" noChangeArrowheads="1"/>
          </p:cNvSpPr>
          <p:nvPr>
            <p:ph type="title"/>
          </p:nvPr>
        </p:nvSpPr>
        <p:spPr>
          <a:xfrm>
            <a:off x="0" y="476250"/>
            <a:ext cx="9144000" cy="792163"/>
          </a:xfrm>
        </p:spPr>
        <p:txBody>
          <a:bodyPr/>
          <a:lstStyle/>
          <a:p>
            <a:pPr eaLnBrk="1" hangingPunct="1">
              <a:defRPr/>
            </a:pPr>
            <a:r>
              <a:rPr lang="fr-FR" sz="3200" smtClean="0">
                <a:solidFill>
                  <a:schemeClr val="tx1"/>
                </a:solidFill>
                <a:latin typeface="Arial" pitchFamily="34" charset="0"/>
                <a:cs typeface="Arial" pitchFamily="34" charset="0"/>
              </a:rPr>
              <a:t>Définitions</a:t>
            </a:r>
            <a:endParaRPr lang="fr-FR" sz="3200" i="1" smtClean="0">
              <a:solidFill>
                <a:schemeClr val="tx1"/>
              </a:solidFill>
              <a:latin typeface="Arial" pitchFamily="34" charset="0"/>
              <a:cs typeface="Arial" pitchFamily="34" charset="0"/>
            </a:endParaRPr>
          </a:p>
        </p:txBody>
      </p:sp>
      <p:sp>
        <p:nvSpPr>
          <p:cNvPr id="231428" name="Rectangle 4"/>
          <p:cNvSpPr>
            <a:spLocks noGrp="1" noRot="1" noChangeArrowheads="1"/>
          </p:cNvSpPr>
          <p:nvPr>
            <p:ph type="body" idx="1"/>
          </p:nvPr>
        </p:nvSpPr>
        <p:spPr>
          <a:xfrm>
            <a:off x="538163" y="1557338"/>
            <a:ext cx="8210550" cy="4319587"/>
          </a:xfrm>
          <a:solidFill>
            <a:srgbClr val="969696">
              <a:alpha val="10001"/>
            </a:srgbClr>
          </a:solidFill>
        </p:spPr>
        <p:txBody>
          <a:bodyPr/>
          <a:lstStyle/>
          <a:p>
            <a:pPr marL="0" indent="0" eaLnBrk="1" hangingPunct="1">
              <a:buClr>
                <a:srgbClr val="FFCC66"/>
              </a:buClr>
              <a:buSzPct val="70000"/>
              <a:defRPr/>
            </a:pPr>
            <a:r>
              <a:rPr lang="fr-FR" sz="1800" smtClean="0">
                <a:solidFill>
                  <a:srgbClr val="FFCC66"/>
                </a:solidFill>
                <a:latin typeface="Arial" pitchFamily="34" charset="0"/>
                <a:cs typeface="Arial" pitchFamily="34" charset="0"/>
              </a:rPr>
              <a:t>Topologie :</a:t>
            </a:r>
            <a:r>
              <a:rPr lang="fr-FR" sz="1800" smtClean="0">
                <a:latin typeface="Arial" pitchFamily="34" charset="0"/>
                <a:cs typeface="Arial" pitchFamily="34" charset="0"/>
              </a:rPr>
              <a:t> branche des mathématiques née de l'étude des propriétés non métriques se conservant par déformation continue, qui englobe en particulier les notions de limite et de voisinage. </a:t>
            </a:r>
          </a:p>
          <a:p>
            <a:pPr marL="0" indent="0" eaLnBrk="1" hangingPunct="1">
              <a:buClr>
                <a:srgbClr val="FFCC66"/>
              </a:buClr>
              <a:buSzPct val="70000"/>
              <a:defRPr/>
            </a:pPr>
            <a:endParaRPr lang="fr-FR" sz="1800" smtClean="0">
              <a:latin typeface="Arial" pitchFamily="34" charset="0"/>
              <a:cs typeface="Arial" pitchFamily="34" charset="0"/>
            </a:endParaRPr>
          </a:p>
          <a:p>
            <a:pPr marL="0" indent="0" eaLnBrk="1" hangingPunct="1">
              <a:buClr>
                <a:srgbClr val="FFCC66"/>
              </a:buClr>
              <a:buSzPct val="70000"/>
              <a:defRPr/>
            </a:pPr>
            <a:endParaRPr lang="fr-FR" sz="1800" smtClean="0">
              <a:latin typeface="Arial" pitchFamily="34" charset="0"/>
              <a:cs typeface="Arial" pitchFamily="34" charset="0"/>
            </a:endParaRPr>
          </a:p>
          <a:p>
            <a:pPr marL="0" indent="0" eaLnBrk="1" hangingPunct="1">
              <a:buClr>
                <a:srgbClr val="FFCC66"/>
              </a:buClr>
              <a:buSzPct val="70000"/>
              <a:defRPr/>
            </a:pPr>
            <a:endParaRPr lang="fr-FR" sz="1800" smtClean="0">
              <a:latin typeface="Arial" pitchFamily="34" charset="0"/>
              <a:cs typeface="Arial" pitchFamily="34" charset="0"/>
            </a:endParaRPr>
          </a:p>
          <a:p>
            <a:pPr marL="0" indent="0" eaLnBrk="1" hangingPunct="1">
              <a:buClr>
                <a:srgbClr val="FFCC66"/>
              </a:buClr>
              <a:buSzPct val="70000"/>
              <a:defRPr/>
            </a:pPr>
            <a:endParaRPr lang="fr-FR" sz="1800" smtClean="0">
              <a:latin typeface="Arial" pitchFamily="34" charset="0"/>
              <a:cs typeface="Arial" pitchFamily="34" charset="0"/>
            </a:endParaRPr>
          </a:p>
          <a:p>
            <a:pPr marL="0" indent="0" eaLnBrk="1" hangingPunct="1">
              <a:buClr>
                <a:srgbClr val="FFCC66"/>
              </a:buClr>
              <a:buSzPct val="70000"/>
              <a:defRPr/>
            </a:pPr>
            <a:endParaRPr lang="fr-FR" sz="1800" smtClean="0">
              <a:latin typeface="Arial" pitchFamily="34" charset="0"/>
              <a:cs typeface="Arial" pitchFamily="34" charset="0"/>
            </a:endParaRPr>
          </a:p>
          <a:p>
            <a:pPr marL="0" indent="0" eaLnBrk="1" hangingPunct="1">
              <a:buClr>
                <a:srgbClr val="FFCC66"/>
              </a:buClr>
              <a:buSzPct val="70000"/>
              <a:defRPr/>
            </a:pPr>
            <a:endParaRPr lang="fr-FR" sz="1800" smtClean="0">
              <a:latin typeface="Arial" pitchFamily="34" charset="0"/>
              <a:cs typeface="Arial" pitchFamily="34" charset="0"/>
            </a:endParaRPr>
          </a:p>
          <a:p>
            <a:pPr marL="0" indent="0" eaLnBrk="1" hangingPunct="1">
              <a:buClr>
                <a:srgbClr val="FFCC66"/>
              </a:buClr>
              <a:buSzPct val="70000"/>
              <a:defRPr/>
            </a:pPr>
            <a:r>
              <a:rPr lang="fr-FR" sz="1800" smtClean="0">
                <a:latin typeface="Arial" pitchFamily="34" charset="0"/>
                <a:cs typeface="Arial" pitchFamily="34" charset="0"/>
              </a:rPr>
              <a:t> L'application des principes de la topologie en géomatique assure la cohérence et l’intégrité des données géométriques et facilite leur utilisation. Elle permet d’éliminer la redondance des points, lorsqu'il s'agit de former des arcs ou des lignes, et la redondance des arcs, lorsqu'il s'agit de former des polygones.</a:t>
            </a:r>
          </a:p>
        </p:txBody>
      </p:sp>
      <p:pic>
        <p:nvPicPr>
          <p:cNvPr id="18437" name="Picture 5"/>
          <p:cNvPicPr>
            <a:picLocks noChangeAspect="1" noChangeArrowheads="1"/>
          </p:cNvPicPr>
          <p:nvPr/>
        </p:nvPicPr>
        <p:blipFill>
          <a:blip r:embed="rId3" cstate="print"/>
          <a:srcRect/>
          <a:stretch>
            <a:fillRect/>
          </a:stretch>
        </p:blipFill>
        <p:spPr bwMode="auto">
          <a:xfrm>
            <a:off x="2411413" y="2878138"/>
            <a:ext cx="4319587" cy="14874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0708" name="Rectangle 4"/>
          <p:cNvSpPr>
            <a:spLocks noGrp="1" noRot="1" noChangeArrowheads="1"/>
          </p:cNvSpPr>
          <p:nvPr>
            <p:ph type="body" idx="1"/>
          </p:nvPr>
        </p:nvSpPr>
        <p:spPr>
          <a:xfrm>
            <a:off x="539750" y="1484313"/>
            <a:ext cx="8353425" cy="3168650"/>
          </a:xfrm>
          <a:solidFill>
            <a:srgbClr val="C0C0C0">
              <a:alpha val="10001"/>
            </a:srgbClr>
          </a:solidFill>
        </p:spPr>
        <p:txBody>
          <a:bodyPr/>
          <a:lstStyle/>
          <a:p>
            <a:pPr marL="0" indent="0" eaLnBrk="1" hangingPunct="1">
              <a:lnSpc>
                <a:spcPct val="90000"/>
              </a:lnSpc>
              <a:spcAft>
                <a:spcPct val="45000"/>
              </a:spcAft>
              <a:buClr>
                <a:srgbClr val="FFCC66"/>
              </a:buClr>
              <a:buSzPct val="70000"/>
              <a:defRPr/>
            </a:pPr>
            <a:r>
              <a:rPr lang="fr-FR" sz="1800" smtClean="0">
                <a:latin typeface="Arial" pitchFamily="34" charset="0"/>
                <a:cs typeface="Arial" pitchFamily="34" charset="0"/>
              </a:rPr>
              <a:t> </a:t>
            </a:r>
            <a:r>
              <a:rPr lang="fr-FR" sz="1800" smtClean="0">
                <a:solidFill>
                  <a:srgbClr val="FFCC66"/>
                </a:solidFill>
                <a:latin typeface="Arial" pitchFamily="34" charset="0"/>
                <a:cs typeface="Arial" pitchFamily="34" charset="0"/>
              </a:rPr>
              <a:t>L'information topologique</a:t>
            </a:r>
            <a:r>
              <a:rPr lang="fr-FR" sz="1800" smtClean="0">
                <a:latin typeface="Arial" pitchFamily="34" charset="0"/>
                <a:cs typeface="Arial" pitchFamily="34" charset="0"/>
              </a:rPr>
              <a:t> permet de répondre à des questions du type : </a:t>
            </a:r>
          </a:p>
          <a:p>
            <a:pPr marL="819150" lvl="1" eaLnBrk="1" hangingPunct="1">
              <a:lnSpc>
                <a:spcPct val="90000"/>
              </a:lnSpc>
              <a:spcAft>
                <a:spcPct val="45000"/>
              </a:spcAft>
              <a:buClr>
                <a:srgbClr val="FFCC66"/>
              </a:buClr>
              <a:buSzPct val="70000"/>
              <a:defRPr/>
            </a:pPr>
            <a:r>
              <a:rPr lang="fr-FR" sz="1800" smtClean="0">
                <a:latin typeface="Arial" pitchFamily="34" charset="0"/>
                <a:cs typeface="Arial" pitchFamily="34" charset="0"/>
              </a:rPr>
              <a:t>Quel est le plus cours chemin entre deux points ? </a:t>
            </a:r>
          </a:p>
          <a:p>
            <a:pPr marL="819150" lvl="1" eaLnBrk="1" hangingPunct="1">
              <a:lnSpc>
                <a:spcPct val="90000"/>
              </a:lnSpc>
              <a:spcAft>
                <a:spcPct val="45000"/>
              </a:spcAft>
              <a:buClr>
                <a:srgbClr val="FFCC66"/>
              </a:buClr>
              <a:buSzPct val="70000"/>
              <a:defRPr/>
            </a:pPr>
            <a:r>
              <a:rPr lang="fr-FR" sz="1800" smtClean="0">
                <a:latin typeface="Arial" pitchFamily="34" charset="0"/>
                <a:cs typeface="Arial" pitchFamily="34" charset="0"/>
              </a:rPr>
              <a:t>Quels sont les affluents de tel fleuve ? </a:t>
            </a:r>
          </a:p>
          <a:p>
            <a:pPr marL="819150" lvl="1" eaLnBrk="1" hangingPunct="1">
              <a:lnSpc>
                <a:spcPct val="90000"/>
              </a:lnSpc>
              <a:spcAft>
                <a:spcPct val="45000"/>
              </a:spcAft>
              <a:buClr>
                <a:srgbClr val="FFCC66"/>
              </a:buClr>
              <a:buSzPct val="70000"/>
              <a:defRPr/>
            </a:pPr>
            <a:r>
              <a:rPr lang="fr-FR" sz="1800" smtClean="0">
                <a:latin typeface="Arial" pitchFamily="34" charset="0"/>
                <a:cs typeface="Arial" pitchFamily="34" charset="0"/>
              </a:rPr>
              <a:t>Avec qui partageons-nous notre clôture ? </a:t>
            </a:r>
          </a:p>
          <a:p>
            <a:pPr marL="819150" lvl="1" eaLnBrk="1" hangingPunct="1">
              <a:lnSpc>
                <a:spcPct val="90000"/>
              </a:lnSpc>
              <a:spcAft>
                <a:spcPct val="45000"/>
              </a:spcAft>
              <a:buClr>
                <a:srgbClr val="FFCC66"/>
              </a:buClr>
              <a:buSzPct val="70000"/>
              <a:defRPr/>
            </a:pPr>
            <a:r>
              <a:rPr lang="fr-FR" sz="1800" smtClean="0">
                <a:latin typeface="Arial" pitchFamily="34" charset="0"/>
                <a:cs typeface="Arial" pitchFamily="34" charset="0"/>
              </a:rPr>
              <a:t>Sommes-nous encerclés par des forêts ? </a:t>
            </a:r>
          </a:p>
          <a:p>
            <a:pPr marL="819150" lvl="1" eaLnBrk="1" hangingPunct="1">
              <a:lnSpc>
                <a:spcPct val="90000"/>
              </a:lnSpc>
              <a:spcAft>
                <a:spcPct val="45000"/>
              </a:spcAft>
              <a:buClr>
                <a:srgbClr val="FFCC66"/>
              </a:buClr>
              <a:buSzPct val="70000"/>
              <a:defRPr/>
            </a:pPr>
            <a:r>
              <a:rPr lang="fr-FR" sz="1800" smtClean="0">
                <a:latin typeface="Arial" pitchFamily="34" charset="0"/>
                <a:cs typeface="Arial" pitchFamily="34" charset="0"/>
              </a:rPr>
              <a:t>Combien de champs vais-je devoir traverser pour me rendre dans telle parcelle ? etc.</a:t>
            </a:r>
          </a:p>
        </p:txBody>
      </p:sp>
      <p:sp>
        <p:nvSpPr>
          <p:cNvPr id="200709" name="Rectangle 5"/>
          <p:cNvSpPr>
            <a:spLocks noRot="1" noChangeArrowheads="1"/>
          </p:cNvSpPr>
          <p:nvPr/>
        </p:nvSpPr>
        <p:spPr bwMode="auto">
          <a:xfrm>
            <a:off x="539750" y="4652963"/>
            <a:ext cx="8353425" cy="1871662"/>
          </a:xfrm>
          <a:prstGeom prst="rect">
            <a:avLst/>
          </a:prstGeom>
          <a:solidFill>
            <a:srgbClr val="C0C0C0">
              <a:alpha val="10001"/>
            </a:srgbClr>
          </a:solidFill>
          <a:ln w="9525">
            <a:noFill/>
            <a:miter lim="800000"/>
            <a:headEnd/>
            <a:tailEnd/>
          </a:ln>
          <a:effectLst/>
        </p:spPr>
        <p:txBody>
          <a:bodyPr/>
          <a:lstStyle/>
          <a:p>
            <a:pPr>
              <a:spcBef>
                <a:spcPct val="20000"/>
              </a:spcBef>
              <a:buClr>
                <a:srgbClr val="FFCC66"/>
              </a:buClr>
              <a:buSzPct val="70000"/>
              <a:buFont typeface="Arial" charset="0"/>
              <a:buChar char="►"/>
              <a:defRPr/>
            </a:pPr>
            <a:r>
              <a:rPr lang="fr-FR">
                <a:effectLst>
                  <a:outerShdw blurRad="38100" dist="38100" dir="2700000" algn="tl">
                    <a:srgbClr val="000000"/>
                  </a:outerShdw>
                </a:effectLst>
                <a:latin typeface="Arial" pitchFamily="34" charset="0"/>
                <a:cs typeface="Arial" pitchFamily="34" charset="0"/>
              </a:rPr>
              <a:t> C'est une information sur le positionnement « relatif » des objets entre eux, alors que l'information géométrique est une information de positionnement « absolu » lié à un référentiel. L'information topologique porte sur la géométrie, mais ne concerne que les propriétés comme le voisinage, l'intersection, l'inclusion, la connexion, etc.</a:t>
            </a:r>
            <a:r>
              <a:rPr lang="fr-FR" sz="2000">
                <a:effectLst>
                  <a:outerShdw blurRad="38100" dist="38100" dir="2700000" algn="tl">
                    <a:srgbClr val="000000"/>
                  </a:outerShdw>
                </a:effectLst>
                <a:latin typeface="Arial" pitchFamily="34" charset="0"/>
                <a:cs typeface="Arial" pitchFamily="34" charset="0"/>
              </a:rPr>
              <a:t> </a:t>
            </a:r>
          </a:p>
        </p:txBody>
      </p:sp>
      <p:sp>
        <p:nvSpPr>
          <p:cNvPr id="200712" name="Rectangle 8"/>
          <p:cNvSpPr>
            <a:spLocks noGrp="1" noRot="1" noChangeArrowheads="1"/>
          </p:cNvSpPr>
          <p:nvPr>
            <p:ph type="title"/>
          </p:nvPr>
        </p:nvSpPr>
        <p:spPr>
          <a:xfrm>
            <a:off x="0" y="476250"/>
            <a:ext cx="9144000" cy="792163"/>
          </a:xfrm>
        </p:spPr>
        <p:txBody>
          <a:bodyPr/>
          <a:lstStyle/>
          <a:p>
            <a:pPr eaLnBrk="1" hangingPunct="1">
              <a:defRPr/>
            </a:pPr>
            <a:r>
              <a:rPr lang="fr-FR" sz="3200" smtClean="0">
                <a:solidFill>
                  <a:schemeClr val="tx1"/>
                </a:solidFill>
                <a:latin typeface="Arial" pitchFamily="34" charset="0"/>
                <a:cs typeface="Arial" pitchFamily="34" charset="0"/>
              </a:rPr>
              <a:t>Définitions</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22" name="Rectangle 2"/>
          <p:cNvSpPr>
            <a:spLocks noGrp="1" noRot="1" noChangeArrowheads="1"/>
          </p:cNvSpPr>
          <p:nvPr>
            <p:ph type="title"/>
          </p:nvPr>
        </p:nvSpPr>
        <p:spPr>
          <a:xfrm>
            <a:off x="0" y="476250"/>
            <a:ext cx="9144000" cy="792163"/>
          </a:xfrm>
        </p:spPr>
        <p:txBody>
          <a:bodyPr/>
          <a:lstStyle/>
          <a:p>
            <a:pPr eaLnBrk="1" hangingPunct="1">
              <a:defRPr/>
            </a:pPr>
            <a:r>
              <a:rPr lang="fr-FR" sz="3200" smtClean="0">
                <a:solidFill>
                  <a:schemeClr val="tx1"/>
                </a:solidFill>
                <a:latin typeface="Arial" pitchFamily="34" charset="0"/>
                <a:cs typeface="Arial" pitchFamily="34" charset="0"/>
              </a:rPr>
              <a:t>Définitions</a:t>
            </a:r>
            <a:endParaRPr lang="fr-FR" sz="3200" i="1" smtClean="0">
              <a:solidFill>
                <a:schemeClr val="tx1"/>
              </a:solidFill>
              <a:latin typeface="Arial" pitchFamily="34" charset="0"/>
              <a:cs typeface="Arial" pitchFamily="34" charset="0"/>
            </a:endParaRPr>
          </a:p>
        </p:txBody>
      </p:sp>
      <p:sp>
        <p:nvSpPr>
          <p:cNvPr id="235524" name="Rectangle 4"/>
          <p:cNvSpPr>
            <a:spLocks noGrp="1" noRot="1" noChangeArrowheads="1"/>
          </p:cNvSpPr>
          <p:nvPr>
            <p:ph type="body" idx="1"/>
          </p:nvPr>
        </p:nvSpPr>
        <p:spPr>
          <a:xfrm>
            <a:off x="538163" y="1773238"/>
            <a:ext cx="8137525" cy="3527425"/>
          </a:xfrm>
          <a:solidFill>
            <a:srgbClr val="969696">
              <a:alpha val="10001"/>
            </a:srgbClr>
          </a:solidFill>
        </p:spPr>
        <p:txBody>
          <a:bodyPr/>
          <a:lstStyle/>
          <a:p>
            <a:pPr marL="0" indent="0" eaLnBrk="1" hangingPunct="1">
              <a:spcAft>
                <a:spcPct val="60000"/>
              </a:spcAft>
              <a:buClr>
                <a:srgbClr val="FFCC66"/>
              </a:buClr>
              <a:buSzPct val="70000"/>
              <a:defRPr/>
            </a:pPr>
            <a:r>
              <a:rPr lang="fr-FR" sz="2000" smtClean="0">
                <a:solidFill>
                  <a:srgbClr val="FFCC66"/>
                </a:solidFill>
                <a:latin typeface="Arial" pitchFamily="34" charset="0"/>
                <a:cs typeface="Arial" pitchFamily="34" charset="0"/>
              </a:rPr>
              <a:t> Contraintes d’intégrité:</a:t>
            </a:r>
            <a:r>
              <a:rPr lang="fr-FR" sz="2000" smtClean="0">
                <a:latin typeface="Arial" pitchFamily="34" charset="0"/>
                <a:cs typeface="Arial" pitchFamily="34" charset="0"/>
              </a:rPr>
              <a:t> règles permettant d’assurer la validité du modèle de données</a:t>
            </a:r>
          </a:p>
          <a:p>
            <a:pPr marL="0" indent="0" eaLnBrk="1" hangingPunct="1">
              <a:spcAft>
                <a:spcPct val="60000"/>
              </a:spcAft>
              <a:buClr>
                <a:srgbClr val="FFCC66"/>
              </a:buClr>
              <a:buSzPct val="70000"/>
              <a:defRPr/>
            </a:pPr>
            <a:r>
              <a:rPr lang="fr-FR" sz="2000" smtClean="0">
                <a:latin typeface="Arial" pitchFamily="34" charset="0"/>
                <a:cs typeface="Arial" pitchFamily="34" charset="0"/>
              </a:rPr>
              <a:t> Certaines contraintes géométriques ou topologiques doivent toujours être vérifiées (par exemple, une zone doit toujours être fermée), car elles doivent correspondre au modèle logique ou au modèle interne de description</a:t>
            </a:r>
          </a:p>
          <a:p>
            <a:pPr marL="0" indent="0" eaLnBrk="1" hangingPunct="1">
              <a:spcAft>
                <a:spcPct val="60000"/>
              </a:spcAft>
              <a:buClr>
                <a:srgbClr val="FFCC66"/>
              </a:buClr>
              <a:buSzPct val="70000"/>
              <a:defRPr/>
            </a:pPr>
            <a:r>
              <a:rPr lang="fr-FR" sz="2000" smtClean="0">
                <a:latin typeface="Arial" pitchFamily="34" charset="0"/>
                <a:cs typeface="Arial" pitchFamily="34" charset="0"/>
              </a:rPr>
              <a:t> D'autres contraintes dépendent de la définition sémantique de la collection (un réseau routier doit toujours être connexe, mais un réseau téléphonique peut ne pas l'être)</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7570" name="Rectangle 2"/>
          <p:cNvSpPr>
            <a:spLocks noGrp="1" noRot="1" noChangeArrowheads="1"/>
          </p:cNvSpPr>
          <p:nvPr>
            <p:ph type="title"/>
          </p:nvPr>
        </p:nvSpPr>
        <p:spPr>
          <a:xfrm>
            <a:off x="0" y="476250"/>
            <a:ext cx="9144000" cy="792163"/>
          </a:xfrm>
        </p:spPr>
        <p:txBody>
          <a:bodyPr/>
          <a:lstStyle/>
          <a:p>
            <a:pPr eaLnBrk="1" hangingPunct="1">
              <a:defRPr/>
            </a:pPr>
            <a:r>
              <a:rPr lang="fr-FR" sz="3200" smtClean="0">
                <a:solidFill>
                  <a:schemeClr val="tx1"/>
                </a:solidFill>
                <a:latin typeface="Arial" pitchFamily="34" charset="0"/>
                <a:cs typeface="Arial" pitchFamily="34" charset="0"/>
              </a:rPr>
              <a:t>Définitions</a:t>
            </a:r>
            <a:endParaRPr lang="fr-FR" sz="3200" i="1" smtClean="0">
              <a:solidFill>
                <a:schemeClr val="tx1"/>
              </a:solidFill>
              <a:latin typeface="Arial" pitchFamily="34" charset="0"/>
              <a:cs typeface="Arial" pitchFamily="34" charset="0"/>
            </a:endParaRPr>
          </a:p>
        </p:txBody>
      </p:sp>
      <p:sp>
        <p:nvSpPr>
          <p:cNvPr id="237572" name="Rectangle 4"/>
          <p:cNvSpPr>
            <a:spLocks noGrp="1" noRot="1" noChangeArrowheads="1"/>
          </p:cNvSpPr>
          <p:nvPr>
            <p:ph type="body" idx="1"/>
          </p:nvPr>
        </p:nvSpPr>
        <p:spPr>
          <a:xfrm>
            <a:off x="538163" y="1628775"/>
            <a:ext cx="8210550" cy="4895850"/>
          </a:xfrm>
          <a:solidFill>
            <a:srgbClr val="969696">
              <a:alpha val="10001"/>
            </a:srgbClr>
          </a:solidFill>
        </p:spPr>
        <p:txBody>
          <a:bodyPr/>
          <a:lstStyle/>
          <a:p>
            <a:pPr marL="0" indent="0" eaLnBrk="1" hangingPunct="1">
              <a:spcAft>
                <a:spcPct val="60000"/>
              </a:spcAft>
              <a:buClr>
                <a:srgbClr val="FFCC66"/>
              </a:buClr>
              <a:buSzPct val="70000"/>
              <a:defRPr/>
            </a:pPr>
            <a:r>
              <a:rPr lang="fr-FR" sz="2400" smtClean="0">
                <a:latin typeface="Arial" pitchFamily="34" charset="0"/>
                <a:cs typeface="Arial" pitchFamily="34" charset="0"/>
              </a:rPr>
              <a:t> </a:t>
            </a:r>
            <a:r>
              <a:rPr lang="fr-FR" sz="2000" smtClean="0">
                <a:solidFill>
                  <a:srgbClr val="FFCC66"/>
                </a:solidFill>
                <a:latin typeface="Arial" pitchFamily="34" charset="0"/>
                <a:cs typeface="Arial" pitchFamily="34" charset="0"/>
              </a:rPr>
              <a:t>Les contraintes géométriques</a:t>
            </a:r>
            <a:r>
              <a:rPr lang="fr-FR" sz="2000" smtClean="0">
                <a:latin typeface="Arial" pitchFamily="34" charset="0"/>
                <a:cs typeface="Arial" pitchFamily="34" charset="0"/>
              </a:rPr>
              <a:t> sur les arcs</a:t>
            </a:r>
          </a:p>
          <a:p>
            <a:pPr marL="819150" lvl="1" eaLnBrk="1" hangingPunct="1">
              <a:lnSpc>
                <a:spcPct val="60000"/>
              </a:lnSpc>
              <a:spcAft>
                <a:spcPct val="60000"/>
              </a:spcAft>
              <a:buClr>
                <a:srgbClr val="FFCC66"/>
              </a:buClr>
              <a:buSzPct val="70000"/>
              <a:defRPr/>
            </a:pPr>
            <a:r>
              <a:rPr lang="fr-FR" sz="1800" smtClean="0">
                <a:latin typeface="Arial" pitchFamily="34" charset="0"/>
                <a:cs typeface="Arial" pitchFamily="34" charset="0"/>
              </a:rPr>
              <a:t>Simplicité (recoupement d’un arc sur lui-même)</a:t>
            </a:r>
          </a:p>
          <a:p>
            <a:pPr marL="819150" lvl="1" eaLnBrk="1" hangingPunct="1">
              <a:lnSpc>
                <a:spcPct val="60000"/>
              </a:lnSpc>
              <a:spcAft>
                <a:spcPct val="60000"/>
              </a:spcAft>
              <a:buClr>
                <a:srgbClr val="FFCC66"/>
              </a:buClr>
              <a:buSzPct val="70000"/>
              <a:defRPr/>
            </a:pPr>
            <a:r>
              <a:rPr lang="fr-FR" sz="1800" smtClean="0">
                <a:latin typeface="Arial" pitchFamily="34" charset="0"/>
                <a:cs typeface="Arial" pitchFamily="34" charset="0"/>
              </a:rPr>
              <a:t>Extra-simplicité (intersection ou duplication d’arcs)</a:t>
            </a:r>
          </a:p>
          <a:p>
            <a:pPr marL="819150" lvl="1" eaLnBrk="1" hangingPunct="1">
              <a:lnSpc>
                <a:spcPct val="60000"/>
              </a:lnSpc>
              <a:spcAft>
                <a:spcPct val="60000"/>
              </a:spcAft>
              <a:buClr>
                <a:srgbClr val="FFCC66"/>
              </a:buClr>
              <a:buSzPct val="70000"/>
              <a:defRPr/>
            </a:pPr>
            <a:r>
              <a:rPr lang="fr-FR" sz="1800" smtClean="0">
                <a:latin typeface="Arial" pitchFamily="34" charset="0"/>
                <a:cs typeface="Arial" pitchFamily="34" charset="0"/>
              </a:rPr>
              <a:t>Inclusion (arc délimitant une zone)</a:t>
            </a:r>
          </a:p>
          <a:p>
            <a:pPr marL="819150" lvl="1" eaLnBrk="1" hangingPunct="1">
              <a:lnSpc>
                <a:spcPct val="60000"/>
              </a:lnSpc>
              <a:spcAft>
                <a:spcPct val="60000"/>
              </a:spcAft>
              <a:buClr>
                <a:srgbClr val="FFCC66"/>
              </a:buClr>
              <a:buSzPct val="70000"/>
              <a:defRPr/>
            </a:pPr>
            <a:r>
              <a:rPr lang="fr-FR" sz="1800" smtClean="0">
                <a:latin typeface="Arial" pitchFamily="34" charset="0"/>
                <a:cs typeface="Arial" pitchFamily="34" charset="0"/>
              </a:rPr>
              <a:t>Fermeture d’un arc sur lui-même (jointure de ses deux extrémités)</a:t>
            </a:r>
          </a:p>
          <a:p>
            <a:pPr marL="819150" lvl="1" eaLnBrk="1" hangingPunct="1">
              <a:lnSpc>
                <a:spcPct val="60000"/>
              </a:lnSpc>
              <a:spcAft>
                <a:spcPct val="60000"/>
              </a:spcAft>
              <a:buClr>
                <a:srgbClr val="FFCC66"/>
              </a:buClr>
              <a:buSzPct val="70000"/>
              <a:defRPr/>
            </a:pPr>
            <a:r>
              <a:rPr lang="fr-FR" sz="1800" smtClean="0">
                <a:latin typeface="Arial" pitchFamily="34" charset="0"/>
                <a:cs typeface="Arial" pitchFamily="34" charset="0"/>
              </a:rPr>
              <a:t>Connexité</a:t>
            </a:r>
          </a:p>
          <a:p>
            <a:pPr marL="819150" lvl="1" eaLnBrk="1" hangingPunct="1">
              <a:lnSpc>
                <a:spcPct val="60000"/>
              </a:lnSpc>
              <a:spcAft>
                <a:spcPct val="60000"/>
              </a:spcAft>
              <a:buClr>
                <a:srgbClr val="FFCC66"/>
              </a:buClr>
              <a:buSzPct val="70000"/>
              <a:buFont typeface="Wingdings" pitchFamily="2" charset="2"/>
              <a:buNone/>
              <a:defRPr/>
            </a:pPr>
            <a:endParaRPr lang="fr-FR" sz="1800" smtClean="0">
              <a:latin typeface="Arial" pitchFamily="34" charset="0"/>
              <a:cs typeface="Arial" pitchFamily="34" charset="0"/>
            </a:endParaRPr>
          </a:p>
          <a:p>
            <a:pPr marL="0" indent="0" eaLnBrk="1" hangingPunct="1">
              <a:spcAft>
                <a:spcPct val="60000"/>
              </a:spcAft>
              <a:buClr>
                <a:srgbClr val="FFCC66"/>
              </a:buClr>
              <a:buSzPct val="70000"/>
              <a:defRPr/>
            </a:pPr>
            <a:r>
              <a:rPr lang="fr-FR" sz="2000" smtClean="0">
                <a:latin typeface="Arial" pitchFamily="34" charset="0"/>
                <a:cs typeface="Arial" pitchFamily="34" charset="0"/>
              </a:rPr>
              <a:t> </a:t>
            </a:r>
            <a:r>
              <a:rPr lang="fr-FR" sz="2000" smtClean="0">
                <a:solidFill>
                  <a:srgbClr val="FFCC66"/>
                </a:solidFill>
                <a:latin typeface="Arial" pitchFamily="34" charset="0"/>
                <a:cs typeface="Arial" pitchFamily="34" charset="0"/>
              </a:rPr>
              <a:t>Les contraintes topologiques</a:t>
            </a:r>
            <a:r>
              <a:rPr lang="fr-FR" sz="2000" smtClean="0">
                <a:latin typeface="Arial" pitchFamily="34" charset="0"/>
                <a:cs typeface="Arial" pitchFamily="34" charset="0"/>
              </a:rPr>
              <a:t> de type (zone, ligne, point)</a:t>
            </a:r>
          </a:p>
          <a:p>
            <a:pPr marL="819150" lvl="1" eaLnBrk="1" hangingPunct="1">
              <a:lnSpc>
                <a:spcPct val="60000"/>
              </a:lnSpc>
              <a:spcAft>
                <a:spcPct val="60000"/>
              </a:spcAft>
              <a:buClr>
                <a:srgbClr val="FFCC66"/>
              </a:buClr>
              <a:buSzPct val="70000"/>
              <a:defRPr/>
            </a:pPr>
            <a:r>
              <a:rPr lang="fr-FR" sz="1800" smtClean="0">
                <a:latin typeface="Arial" pitchFamily="34" charset="0"/>
                <a:cs typeface="Arial" pitchFamily="34" charset="0"/>
              </a:rPr>
              <a:t>Fermeture des zones</a:t>
            </a:r>
          </a:p>
          <a:p>
            <a:pPr marL="819150" lvl="1" eaLnBrk="1" hangingPunct="1">
              <a:lnSpc>
                <a:spcPct val="60000"/>
              </a:lnSpc>
              <a:spcAft>
                <a:spcPct val="60000"/>
              </a:spcAft>
              <a:buClr>
                <a:srgbClr val="FFCC66"/>
              </a:buClr>
              <a:buSzPct val="70000"/>
              <a:defRPr/>
            </a:pPr>
            <a:r>
              <a:rPr lang="fr-FR" sz="1800" smtClean="0">
                <a:latin typeface="Arial" pitchFamily="34" charset="0"/>
                <a:cs typeface="Arial" pitchFamily="34" charset="0"/>
              </a:rPr>
              <a:t>Appartenance du centroïde à sa zone</a:t>
            </a:r>
          </a:p>
          <a:p>
            <a:pPr marL="819150" lvl="1" eaLnBrk="1" hangingPunct="1">
              <a:lnSpc>
                <a:spcPct val="60000"/>
              </a:lnSpc>
              <a:spcAft>
                <a:spcPct val="60000"/>
              </a:spcAft>
              <a:buClr>
                <a:srgbClr val="FFCC66"/>
              </a:buClr>
              <a:buSzPct val="70000"/>
              <a:defRPr/>
            </a:pPr>
            <a:r>
              <a:rPr lang="fr-FR" sz="1800" smtClean="0">
                <a:latin typeface="Arial" pitchFamily="34" charset="0"/>
                <a:cs typeface="Arial" pitchFamily="34" charset="0"/>
              </a:rPr>
              <a:t>Connexité des zones ou des réseaux</a:t>
            </a:r>
          </a:p>
        </p:txBody>
      </p:sp>
      <p:pic>
        <p:nvPicPr>
          <p:cNvPr id="21509" name="Picture 5" descr="savedit7"/>
          <p:cNvPicPr>
            <a:picLocks noChangeAspect="1" noChangeArrowheads="1"/>
          </p:cNvPicPr>
          <p:nvPr/>
        </p:nvPicPr>
        <p:blipFill>
          <a:blip r:embed="rId3" cstate="print"/>
          <a:srcRect/>
          <a:stretch>
            <a:fillRect/>
          </a:stretch>
        </p:blipFill>
        <p:spPr bwMode="auto">
          <a:xfrm>
            <a:off x="7235825" y="5229225"/>
            <a:ext cx="1368425" cy="1079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68626" name="Rectangle 18"/>
          <p:cNvSpPr>
            <a:spLocks noRot="1" noChangeArrowheads="1"/>
          </p:cNvSpPr>
          <p:nvPr/>
        </p:nvSpPr>
        <p:spPr bwMode="auto">
          <a:xfrm>
            <a:off x="-36513" y="981075"/>
            <a:ext cx="9144001" cy="838200"/>
          </a:xfrm>
          <a:prstGeom prst="rect">
            <a:avLst/>
          </a:prstGeom>
          <a:noFill/>
          <a:ln w="9525">
            <a:noFill/>
            <a:miter lim="800000"/>
            <a:headEnd/>
            <a:tailEnd/>
          </a:ln>
          <a:effectLst/>
        </p:spPr>
        <p:txBody>
          <a:bodyPr anchor="ctr"/>
          <a:lstStyle/>
          <a:p>
            <a:pPr algn="ctr">
              <a:defRPr/>
            </a:pPr>
            <a:r>
              <a:rPr lang="fr-FR" sz="3200">
                <a:solidFill>
                  <a:srgbClr val="FFCC66"/>
                </a:solidFill>
                <a:effectLst>
                  <a:outerShdw blurRad="38100" dist="38100" dir="2700000" algn="tl">
                    <a:srgbClr val="000000"/>
                  </a:outerShdw>
                </a:effectLst>
                <a:latin typeface="Arial" pitchFamily="34" charset="0"/>
                <a:cs typeface="Arial" pitchFamily="34" charset="0"/>
              </a:rPr>
              <a:t>Sommaire</a:t>
            </a:r>
          </a:p>
        </p:txBody>
      </p:sp>
      <p:sp>
        <p:nvSpPr>
          <p:cNvPr id="68628" name="Text Box 20"/>
          <p:cNvSpPr txBox="1">
            <a:spLocks noChangeArrowheads="1"/>
          </p:cNvSpPr>
          <p:nvPr/>
        </p:nvSpPr>
        <p:spPr bwMode="auto">
          <a:xfrm>
            <a:off x="684213" y="1989138"/>
            <a:ext cx="7272337" cy="3416320"/>
          </a:xfrm>
          <a:prstGeom prst="rect">
            <a:avLst/>
          </a:prstGeom>
          <a:solidFill>
            <a:srgbClr val="C0C0C0">
              <a:alpha val="10001"/>
            </a:srgbClr>
          </a:solidFill>
          <a:ln w="9525">
            <a:noFill/>
            <a:miter lim="800000"/>
            <a:headEnd/>
            <a:tailEnd/>
          </a:ln>
          <a:effectLst/>
        </p:spPr>
        <p:txBody>
          <a:bodyPr>
            <a:spAutoFit/>
          </a:bodyPr>
          <a:lstStyle/>
          <a:p>
            <a:pPr>
              <a:lnSpc>
                <a:spcPct val="90000"/>
              </a:lnSpc>
              <a:spcAft>
                <a:spcPct val="20000"/>
              </a:spcAft>
              <a:buClr>
                <a:srgbClr val="FFCC66"/>
              </a:buClr>
              <a:buSzPct val="70000"/>
              <a:buFont typeface="Arial" charset="0"/>
              <a:buChar char="►"/>
              <a:defRPr/>
            </a:pPr>
            <a:r>
              <a:rPr lang="fr-FR" sz="2000" dirty="0">
                <a:latin typeface="Arial" pitchFamily="34" charset="0"/>
                <a:cs typeface="Arial" pitchFamily="34" charset="0"/>
              </a:rPr>
              <a:t> </a:t>
            </a:r>
            <a:r>
              <a:rPr lang="fr-FR" sz="2000" dirty="0" smtClean="0">
                <a:effectLst>
                  <a:outerShdw blurRad="38100" dist="38100" dir="2700000" algn="tl">
                    <a:srgbClr val="000000"/>
                  </a:outerShdw>
                </a:effectLst>
                <a:latin typeface="Arial" pitchFamily="34" charset="0"/>
                <a:cs typeface="Arial" pitchFamily="34" charset="0"/>
              </a:rPr>
              <a:t>Importation de </a:t>
            </a:r>
            <a:r>
              <a:rPr lang="fr-FR" sz="2000" dirty="0">
                <a:effectLst>
                  <a:outerShdw blurRad="38100" dist="38100" dir="2700000" algn="tl">
                    <a:srgbClr val="000000"/>
                  </a:outerShdw>
                </a:effectLst>
                <a:latin typeface="Arial" pitchFamily="34" charset="0"/>
                <a:cs typeface="Arial" pitchFamily="34" charset="0"/>
              </a:rPr>
              <a:t>données </a:t>
            </a:r>
            <a:r>
              <a:rPr lang="fr-FR" sz="2000" dirty="0" smtClean="0">
                <a:effectLst>
                  <a:outerShdw blurRad="38100" dist="38100" dir="2700000" algn="tl">
                    <a:srgbClr val="000000"/>
                  </a:outerShdw>
                </a:effectLst>
                <a:latin typeface="Arial" pitchFamily="34" charset="0"/>
                <a:cs typeface="Arial" pitchFamily="34" charset="0"/>
              </a:rPr>
              <a:t>spatialisées</a:t>
            </a:r>
            <a:endParaRPr lang="fr-FR" sz="2000" dirty="0">
              <a:effectLst>
                <a:outerShdw blurRad="38100" dist="38100" dir="2700000" algn="tl">
                  <a:srgbClr val="000000"/>
                </a:outerShdw>
              </a:effectLst>
              <a:latin typeface="Arial" pitchFamily="34" charset="0"/>
              <a:cs typeface="Arial" pitchFamily="34" charset="0"/>
            </a:endParaRPr>
          </a:p>
          <a:p>
            <a:pPr lvl="1">
              <a:lnSpc>
                <a:spcPct val="90000"/>
              </a:lnSpc>
              <a:spcAft>
                <a:spcPct val="20000"/>
              </a:spcAft>
              <a:buClr>
                <a:srgbClr val="FFCC66"/>
              </a:buClr>
              <a:buSzPct val="70000"/>
              <a:buFont typeface="Wingdings" pitchFamily="2" charset="2"/>
              <a:buChar char="§"/>
              <a:defRPr/>
            </a:pPr>
            <a:r>
              <a:rPr lang="fr-FR" sz="2000" dirty="0">
                <a:effectLst>
                  <a:outerShdw blurRad="38100" dist="38100" dir="2700000" algn="tl">
                    <a:srgbClr val="000000"/>
                  </a:outerShdw>
                </a:effectLst>
                <a:latin typeface="Arial" pitchFamily="34" charset="0"/>
                <a:cs typeface="Arial" pitchFamily="34" charset="0"/>
              </a:rPr>
              <a:t> Contexte</a:t>
            </a:r>
          </a:p>
          <a:p>
            <a:pPr lvl="1">
              <a:lnSpc>
                <a:spcPct val="90000"/>
              </a:lnSpc>
              <a:spcAft>
                <a:spcPct val="20000"/>
              </a:spcAft>
              <a:buClr>
                <a:srgbClr val="FFCC66"/>
              </a:buClr>
              <a:buSzPct val="70000"/>
              <a:buFont typeface="Wingdings" pitchFamily="2" charset="2"/>
              <a:buChar char="§"/>
              <a:defRPr/>
            </a:pPr>
            <a:r>
              <a:rPr lang="fr-FR" sz="2000" dirty="0">
                <a:effectLst>
                  <a:outerShdw blurRad="38100" dist="38100" dir="2700000" algn="tl">
                    <a:srgbClr val="000000"/>
                  </a:outerShdw>
                </a:effectLst>
                <a:latin typeface="Arial" pitchFamily="34" charset="0"/>
                <a:cs typeface="Arial" pitchFamily="34" charset="0"/>
              </a:rPr>
              <a:t> Les spécifications OGC</a:t>
            </a:r>
          </a:p>
          <a:p>
            <a:pPr lvl="1">
              <a:lnSpc>
                <a:spcPct val="90000"/>
              </a:lnSpc>
              <a:spcAft>
                <a:spcPct val="20000"/>
              </a:spcAft>
              <a:buClr>
                <a:srgbClr val="FFCC66"/>
              </a:buClr>
              <a:buSzPct val="70000"/>
              <a:buFont typeface="Wingdings" pitchFamily="2" charset="2"/>
              <a:buChar char="§"/>
              <a:defRPr/>
            </a:pPr>
            <a:r>
              <a:rPr lang="fr-FR" sz="2000" dirty="0">
                <a:effectLst>
                  <a:outerShdw blurRad="38100" dist="38100" dir="2700000" algn="tl">
                    <a:srgbClr val="000000"/>
                  </a:outerShdw>
                </a:effectLst>
                <a:latin typeface="Arial" pitchFamily="34" charset="0"/>
                <a:cs typeface="Arial" pitchFamily="34" charset="0"/>
              </a:rPr>
              <a:t> D’autres serveurs d’information géographique</a:t>
            </a:r>
          </a:p>
          <a:p>
            <a:pPr lvl="1">
              <a:lnSpc>
                <a:spcPct val="90000"/>
              </a:lnSpc>
              <a:spcAft>
                <a:spcPct val="20000"/>
              </a:spcAft>
              <a:buClr>
                <a:srgbClr val="FFCC66"/>
              </a:buClr>
              <a:buSzPct val="70000"/>
              <a:buFont typeface="Wingdings" pitchFamily="2" charset="2"/>
              <a:buChar char="§"/>
              <a:defRPr/>
            </a:pPr>
            <a:endParaRPr lang="fr-FR" sz="2000" dirty="0">
              <a:effectLst>
                <a:outerShdw blurRad="38100" dist="38100" dir="2700000" algn="tl">
                  <a:srgbClr val="000000"/>
                </a:outerShdw>
              </a:effectLst>
              <a:latin typeface="Arial" pitchFamily="34" charset="0"/>
              <a:cs typeface="Arial" pitchFamily="34" charset="0"/>
            </a:endParaRPr>
          </a:p>
          <a:p>
            <a:pPr>
              <a:lnSpc>
                <a:spcPct val="90000"/>
              </a:lnSpc>
              <a:spcAft>
                <a:spcPct val="20000"/>
              </a:spcAft>
              <a:buClr>
                <a:srgbClr val="FFCC66"/>
              </a:buClr>
              <a:buSzPct val="70000"/>
              <a:buFont typeface="Arial" charset="0"/>
              <a:buChar char="►"/>
              <a:defRPr/>
            </a:pPr>
            <a:r>
              <a:rPr lang="fr-FR" sz="2000" dirty="0">
                <a:effectLst>
                  <a:outerShdw blurRad="38100" dist="38100" dir="2700000" algn="tl">
                    <a:srgbClr val="000000"/>
                  </a:outerShdw>
                </a:effectLst>
                <a:latin typeface="Arial" pitchFamily="34" charset="0"/>
                <a:cs typeface="Arial" pitchFamily="34" charset="0"/>
              </a:rPr>
              <a:t> Saisie vectorielle: quelques définitions</a:t>
            </a:r>
          </a:p>
          <a:p>
            <a:pPr lvl="1">
              <a:lnSpc>
                <a:spcPct val="90000"/>
              </a:lnSpc>
              <a:spcAft>
                <a:spcPct val="20000"/>
              </a:spcAft>
              <a:buClr>
                <a:srgbClr val="FFCC66"/>
              </a:buClr>
              <a:buSzPct val="70000"/>
              <a:buFont typeface="Wingdings" pitchFamily="2" charset="2"/>
              <a:buChar char="§"/>
              <a:defRPr/>
            </a:pPr>
            <a:r>
              <a:rPr lang="fr-FR" sz="2000" dirty="0">
                <a:effectLst>
                  <a:outerShdw blurRad="38100" dist="38100" dir="2700000" algn="tl">
                    <a:srgbClr val="000000"/>
                  </a:outerShdw>
                </a:effectLst>
                <a:latin typeface="Arial" pitchFamily="34" charset="0"/>
                <a:cs typeface="Arial" pitchFamily="34" charset="0"/>
              </a:rPr>
              <a:t> Contraintes d’intégrité</a:t>
            </a:r>
          </a:p>
          <a:p>
            <a:pPr lvl="1">
              <a:lnSpc>
                <a:spcPct val="90000"/>
              </a:lnSpc>
              <a:spcAft>
                <a:spcPct val="20000"/>
              </a:spcAft>
              <a:buClr>
                <a:srgbClr val="FFCC66"/>
              </a:buClr>
              <a:buSzPct val="70000"/>
              <a:buFont typeface="Wingdings" pitchFamily="2" charset="2"/>
              <a:buChar char="§"/>
              <a:defRPr/>
            </a:pPr>
            <a:r>
              <a:rPr lang="fr-FR" sz="2000" dirty="0">
                <a:effectLst>
                  <a:outerShdw blurRad="38100" dist="38100" dir="2700000" algn="tl">
                    <a:srgbClr val="000000"/>
                  </a:outerShdw>
                </a:effectLst>
                <a:latin typeface="Arial" pitchFamily="34" charset="0"/>
                <a:cs typeface="Arial" pitchFamily="34" charset="0"/>
              </a:rPr>
              <a:t> Règles topologiques</a:t>
            </a:r>
          </a:p>
          <a:p>
            <a:pPr>
              <a:lnSpc>
                <a:spcPct val="90000"/>
              </a:lnSpc>
              <a:spcAft>
                <a:spcPct val="20000"/>
              </a:spcAft>
              <a:buClr>
                <a:srgbClr val="FFCC66"/>
              </a:buClr>
              <a:buSzPct val="70000"/>
              <a:buFont typeface="Arial" charset="0"/>
              <a:buChar char="►"/>
              <a:defRPr/>
            </a:pPr>
            <a:endParaRPr lang="fr-FR" sz="2000" dirty="0">
              <a:effectLst>
                <a:outerShdw blurRad="38100" dist="38100" dir="2700000" algn="tl">
                  <a:srgbClr val="000000"/>
                </a:outerShdw>
              </a:effectLst>
              <a:latin typeface="Arial" pitchFamily="34" charset="0"/>
              <a:cs typeface="Arial" pitchFamily="34" charset="0"/>
            </a:endParaRPr>
          </a:p>
          <a:p>
            <a:pPr>
              <a:lnSpc>
                <a:spcPct val="90000"/>
              </a:lnSpc>
              <a:spcAft>
                <a:spcPct val="20000"/>
              </a:spcAft>
              <a:buClr>
                <a:srgbClr val="FFCC66"/>
              </a:buClr>
              <a:buSzPct val="70000"/>
              <a:buFont typeface="Arial" charset="0"/>
              <a:buChar char="►"/>
              <a:defRPr/>
            </a:pPr>
            <a:r>
              <a:rPr lang="fr-FR" sz="2000" dirty="0">
                <a:effectLst>
                  <a:outerShdw blurRad="38100" dist="38100" dir="2700000" algn="tl">
                    <a:srgbClr val="000000"/>
                  </a:outerShdw>
                </a:effectLst>
                <a:latin typeface="Arial" pitchFamily="34" charset="0"/>
                <a:cs typeface="Arial" pitchFamily="34" charset="0"/>
              </a:rPr>
              <a:t> </a:t>
            </a:r>
            <a:r>
              <a:rPr lang="fr-FR" sz="2000" i="1" dirty="0" err="1">
                <a:effectLst>
                  <a:outerShdw blurRad="38100" dist="38100" dir="2700000" algn="tl">
                    <a:srgbClr val="000000"/>
                  </a:outerShdw>
                </a:effectLst>
                <a:latin typeface="Arial" pitchFamily="34" charset="0"/>
                <a:cs typeface="Arial" pitchFamily="34" charset="0"/>
              </a:rPr>
              <a:t>Savedit</a:t>
            </a:r>
            <a:r>
              <a:rPr lang="fr-FR" sz="2000" i="1" dirty="0">
                <a:effectLst>
                  <a:outerShdw blurRad="38100" dist="38100" dir="2700000" algn="tl">
                    <a:srgbClr val="000000"/>
                  </a:outerShdw>
                </a:effectLst>
                <a:latin typeface="Arial" pitchFamily="34" charset="0"/>
                <a:cs typeface="Arial" pitchFamily="34" charset="0"/>
              </a:rPr>
              <a:t> </a:t>
            </a:r>
            <a:r>
              <a:rPr lang="fr-FR" sz="2000" dirty="0">
                <a:effectLst>
                  <a:outerShdw blurRad="38100" dist="38100" dir="2700000" algn="tl">
                    <a:srgbClr val="000000"/>
                  </a:outerShdw>
                </a:effectLst>
                <a:latin typeface="Arial" pitchFamily="34" charset="0"/>
                <a:cs typeface="Arial" pitchFamily="34" charset="0"/>
              </a:rPr>
              <a:t>: module d’importation et </a:t>
            </a:r>
            <a:r>
              <a:rPr lang="fr-FR" sz="2000" dirty="0" smtClean="0">
                <a:effectLst>
                  <a:outerShdw blurRad="38100" dist="38100" dir="2700000" algn="tl">
                    <a:srgbClr val="000000"/>
                  </a:outerShdw>
                </a:effectLst>
                <a:latin typeface="Arial" pitchFamily="34" charset="0"/>
                <a:cs typeface="Arial" pitchFamily="34" charset="0"/>
              </a:rPr>
              <a:t>de saisie </a:t>
            </a:r>
            <a:r>
              <a:rPr lang="fr-FR" sz="2000" dirty="0">
                <a:effectLst>
                  <a:outerShdw blurRad="38100" dist="38100" dir="2700000" algn="tl">
                    <a:srgbClr val="000000"/>
                  </a:outerShdw>
                </a:effectLst>
                <a:latin typeface="Arial" pitchFamily="34" charset="0"/>
                <a:cs typeface="Arial" pitchFamily="34" charset="0"/>
              </a:rPr>
              <a:t>vectorielle</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8898" name="Rectangle 2"/>
          <p:cNvSpPr>
            <a:spLocks noGrp="1" noRot="1" noChangeArrowheads="1"/>
          </p:cNvSpPr>
          <p:nvPr>
            <p:ph type="body" idx="1"/>
          </p:nvPr>
        </p:nvSpPr>
        <p:spPr>
          <a:xfrm>
            <a:off x="395288" y="1557338"/>
            <a:ext cx="8497887" cy="5040312"/>
          </a:xfrm>
          <a:solidFill>
            <a:srgbClr val="C0C0C0">
              <a:alpha val="10001"/>
            </a:srgbClr>
          </a:solidFill>
        </p:spPr>
        <p:txBody>
          <a:bodyPr/>
          <a:lstStyle/>
          <a:p>
            <a:pPr marL="0" indent="0" eaLnBrk="1" hangingPunct="1">
              <a:lnSpc>
                <a:spcPct val="140000"/>
              </a:lnSpc>
              <a:buClr>
                <a:srgbClr val="FFCC66"/>
              </a:buClr>
              <a:buSzPct val="70000"/>
              <a:defRPr/>
            </a:pPr>
            <a:r>
              <a:rPr lang="fr-FR" sz="2000" smtClean="0">
                <a:solidFill>
                  <a:srgbClr val="FFCC66"/>
                </a:solidFill>
                <a:latin typeface="Arial" pitchFamily="34" charset="0"/>
                <a:cs typeface="Arial" pitchFamily="34" charset="0"/>
              </a:rPr>
              <a:t> Les contraintes relationnelles</a:t>
            </a:r>
          </a:p>
          <a:p>
            <a:pPr marL="819150" lvl="1" eaLnBrk="1" hangingPunct="1">
              <a:lnSpc>
                <a:spcPct val="140000"/>
              </a:lnSpc>
              <a:buClr>
                <a:srgbClr val="FFCC66"/>
              </a:buClr>
              <a:buSzPct val="70000"/>
              <a:defRPr/>
            </a:pPr>
            <a:r>
              <a:rPr lang="fr-FR" sz="1800" smtClean="0">
                <a:latin typeface="Arial" pitchFamily="34" charset="0"/>
                <a:cs typeface="Arial" pitchFamily="34" charset="0"/>
              </a:rPr>
              <a:t>Contrainte d'unicité de clé (un objet = une clef unique)</a:t>
            </a:r>
          </a:p>
          <a:p>
            <a:pPr marL="819150" lvl="1" eaLnBrk="1" hangingPunct="1">
              <a:lnSpc>
                <a:spcPct val="140000"/>
              </a:lnSpc>
              <a:buClr>
                <a:srgbClr val="FFCC66"/>
              </a:buClr>
              <a:buSzPct val="70000"/>
              <a:defRPr/>
            </a:pPr>
            <a:r>
              <a:rPr lang="fr-FR" sz="1800" smtClean="0">
                <a:latin typeface="Arial" pitchFamily="34" charset="0"/>
                <a:cs typeface="Arial" pitchFamily="34" charset="0"/>
              </a:rPr>
              <a:t>Contrainte d'appartenance à un domaine</a:t>
            </a:r>
          </a:p>
          <a:p>
            <a:pPr marL="819150" lvl="1" eaLnBrk="1" hangingPunct="1">
              <a:lnSpc>
                <a:spcPct val="140000"/>
              </a:lnSpc>
              <a:buClr>
                <a:srgbClr val="FFCC66"/>
              </a:buClr>
              <a:buSzPct val="70000"/>
              <a:defRPr/>
            </a:pPr>
            <a:r>
              <a:rPr lang="fr-FR" sz="1800" smtClean="0">
                <a:latin typeface="Arial" pitchFamily="34" charset="0"/>
                <a:cs typeface="Arial" pitchFamily="34" charset="0"/>
              </a:rPr>
              <a:t>Contrainte de voisinage</a:t>
            </a:r>
          </a:p>
          <a:p>
            <a:pPr marL="819150" lvl="1" eaLnBrk="1" hangingPunct="1">
              <a:lnSpc>
                <a:spcPct val="140000"/>
              </a:lnSpc>
              <a:buClr>
                <a:srgbClr val="FFCC66"/>
              </a:buClr>
              <a:buSzPct val="70000"/>
              <a:defRPr/>
            </a:pPr>
            <a:r>
              <a:rPr lang="fr-FR" sz="1800" smtClean="0">
                <a:latin typeface="Arial" pitchFamily="34" charset="0"/>
                <a:cs typeface="Arial" pitchFamily="34" charset="0"/>
              </a:rPr>
              <a:t>Contraintes métriques</a:t>
            </a:r>
          </a:p>
          <a:p>
            <a:pPr marL="0" indent="0" eaLnBrk="1" hangingPunct="1">
              <a:lnSpc>
                <a:spcPct val="140000"/>
              </a:lnSpc>
              <a:buFont typeface="Arial" charset="0"/>
              <a:buNone/>
              <a:defRPr/>
            </a:pPr>
            <a:endParaRPr lang="fr-FR" sz="2000" smtClean="0">
              <a:latin typeface="Arial" pitchFamily="34" charset="0"/>
              <a:cs typeface="Arial" pitchFamily="34" charset="0"/>
            </a:endParaRPr>
          </a:p>
          <a:p>
            <a:pPr marL="0" indent="0" eaLnBrk="1" hangingPunct="1">
              <a:lnSpc>
                <a:spcPct val="140000"/>
              </a:lnSpc>
              <a:buClr>
                <a:srgbClr val="FFCC66"/>
              </a:buClr>
              <a:buSzPct val="70000"/>
              <a:defRPr/>
            </a:pPr>
            <a:r>
              <a:rPr lang="fr-FR" sz="2000" smtClean="0">
                <a:latin typeface="Arial" pitchFamily="34" charset="0"/>
                <a:cs typeface="Arial" pitchFamily="34" charset="0"/>
              </a:rPr>
              <a:t> </a:t>
            </a:r>
            <a:r>
              <a:rPr lang="fr-FR" sz="2000" smtClean="0">
                <a:solidFill>
                  <a:srgbClr val="FFCC66"/>
                </a:solidFill>
                <a:latin typeface="Arial" pitchFamily="34" charset="0"/>
                <a:cs typeface="Arial" pitchFamily="34" charset="0"/>
              </a:rPr>
              <a:t>Les contraintes de jointures</a:t>
            </a:r>
          </a:p>
          <a:p>
            <a:pPr marL="819150" lvl="1" eaLnBrk="1" hangingPunct="1">
              <a:lnSpc>
                <a:spcPct val="140000"/>
              </a:lnSpc>
              <a:buClr>
                <a:srgbClr val="FFCC66"/>
              </a:buClr>
              <a:buSzPct val="70000"/>
              <a:defRPr/>
            </a:pPr>
            <a:r>
              <a:rPr lang="fr-FR" sz="1800" smtClean="0">
                <a:latin typeface="Arial" pitchFamily="34" charset="0"/>
                <a:cs typeface="Arial" pitchFamily="34" charset="0"/>
              </a:rPr>
              <a:t>Contraintes géométriques de jointure : appartenance géométrique, inclusion (jonction des frontières et hiérarchie de relation), partage (partage d'arcs entre collections),</a:t>
            </a:r>
          </a:p>
          <a:p>
            <a:pPr marL="819150" lvl="1" eaLnBrk="1" hangingPunct="1">
              <a:lnSpc>
                <a:spcPct val="140000"/>
              </a:lnSpc>
              <a:buClr>
                <a:srgbClr val="FFCC66"/>
              </a:buClr>
              <a:buSzPct val="70000"/>
              <a:defRPr/>
            </a:pPr>
            <a:r>
              <a:rPr lang="fr-FR" sz="1800" smtClean="0">
                <a:latin typeface="Arial" pitchFamily="34" charset="0"/>
                <a:cs typeface="Arial" pitchFamily="34" charset="0"/>
              </a:rPr>
              <a:t>Contraintes descriptives de jointure</a:t>
            </a:r>
          </a:p>
        </p:txBody>
      </p:sp>
      <p:sp>
        <p:nvSpPr>
          <p:cNvPr id="208901" name="Rectangle 5"/>
          <p:cNvSpPr>
            <a:spLocks noGrp="1" noRot="1" noChangeArrowheads="1"/>
          </p:cNvSpPr>
          <p:nvPr>
            <p:ph type="title"/>
          </p:nvPr>
        </p:nvSpPr>
        <p:spPr>
          <a:xfrm>
            <a:off x="0" y="476250"/>
            <a:ext cx="9144000" cy="792163"/>
          </a:xfrm>
        </p:spPr>
        <p:txBody>
          <a:bodyPr/>
          <a:lstStyle/>
          <a:p>
            <a:pPr eaLnBrk="1" hangingPunct="1">
              <a:defRPr/>
            </a:pPr>
            <a:r>
              <a:rPr lang="fr-FR" sz="3200" smtClean="0">
                <a:solidFill>
                  <a:schemeClr val="tx1"/>
                </a:solidFill>
                <a:latin typeface="Arial" pitchFamily="34" charset="0"/>
                <a:cs typeface="Arial" pitchFamily="34" charset="0"/>
              </a:rPr>
              <a:t>Définitions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0946" name="Rectangle 2"/>
          <p:cNvSpPr>
            <a:spLocks noGrp="1" noRot="1" noChangeArrowheads="1"/>
          </p:cNvSpPr>
          <p:nvPr>
            <p:ph type="title"/>
          </p:nvPr>
        </p:nvSpPr>
        <p:spPr>
          <a:xfrm>
            <a:off x="147638" y="1152525"/>
            <a:ext cx="8385175" cy="476250"/>
          </a:xfrm>
        </p:spPr>
        <p:txBody>
          <a:bodyPr/>
          <a:lstStyle/>
          <a:p>
            <a:pPr algn="l" eaLnBrk="1" hangingPunct="1">
              <a:defRPr/>
            </a:pPr>
            <a:r>
              <a:rPr lang="fr-FR" sz="2000" smtClean="0">
                <a:solidFill>
                  <a:srgbClr val="FFCC66"/>
                </a:solidFill>
                <a:latin typeface="Arial" charset="0"/>
              </a:rPr>
              <a:t>Règles de topologie (points et arcs) (d’après ESRI)</a:t>
            </a:r>
          </a:p>
        </p:txBody>
      </p:sp>
      <p:pic>
        <p:nvPicPr>
          <p:cNvPr id="23555" name="Picture 3"/>
          <p:cNvPicPr>
            <a:picLocks noChangeAspect="1" noChangeArrowheads="1"/>
          </p:cNvPicPr>
          <p:nvPr/>
        </p:nvPicPr>
        <p:blipFill>
          <a:blip r:embed="rId3" cstate="print"/>
          <a:srcRect/>
          <a:stretch>
            <a:fillRect/>
          </a:stretch>
        </p:blipFill>
        <p:spPr bwMode="auto">
          <a:xfrm>
            <a:off x="4570413" y="1847850"/>
            <a:ext cx="4392612" cy="2228850"/>
          </a:xfrm>
          <a:prstGeom prst="rect">
            <a:avLst/>
          </a:prstGeom>
          <a:noFill/>
          <a:ln w="9525">
            <a:noFill/>
            <a:miter lim="800000"/>
            <a:headEnd/>
            <a:tailEnd/>
          </a:ln>
        </p:spPr>
      </p:pic>
      <p:pic>
        <p:nvPicPr>
          <p:cNvPr id="23556" name="Picture 4"/>
          <p:cNvPicPr>
            <a:picLocks noChangeAspect="1" noChangeArrowheads="1"/>
          </p:cNvPicPr>
          <p:nvPr/>
        </p:nvPicPr>
        <p:blipFill>
          <a:blip r:embed="rId4" cstate="print"/>
          <a:srcRect/>
          <a:stretch>
            <a:fillRect/>
          </a:stretch>
        </p:blipFill>
        <p:spPr bwMode="auto">
          <a:xfrm>
            <a:off x="1763713" y="4352925"/>
            <a:ext cx="5688012" cy="2316163"/>
          </a:xfrm>
          <a:prstGeom prst="rect">
            <a:avLst/>
          </a:prstGeom>
          <a:noFill/>
          <a:ln w="9525">
            <a:noFill/>
            <a:miter lim="800000"/>
            <a:headEnd/>
            <a:tailEnd/>
          </a:ln>
        </p:spPr>
      </p:pic>
      <p:pic>
        <p:nvPicPr>
          <p:cNvPr id="23557" name="Picture 5"/>
          <p:cNvPicPr>
            <a:picLocks noChangeAspect="1" noChangeArrowheads="1"/>
          </p:cNvPicPr>
          <p:nvPr>
            <p:ph idx="1"/>
          </p:nvPr>
        </p:nvPicPr>
        <p:blipFill>
          <a:blip r:embed="rId5" cstate="print"/>
          <a:srcRect/>
          <a:stretch>
            <a:fillRect/>
          </a:stretch>
        </p:blipFill>
        <p:spPr>
          <a:xfrm>
            <a:off x="179388" y="1847850"/>
            <a:ext cx="4248150" cy="2214563"/>
          </a:xfrm>
          <a:noFill/>
        </p:spPr>
      </p:pic>
      <p:sp>
        <p:nvSpPr>
          <p:cNvPr id="210950" name="Rectangle 6"/>
          <p:cNvSpPr>
            <a:spLocks noRot="1" noChangeArrowheads="1"/>
          </p:cNvSpPr>
          <p:nvPr/>
        </p:nvSpPr>
        <p:spPr bwMode="auto">
          <a:xfrm>
            <a:off x="0" y="333375"/>
            <a:ext cx="9144000" cy="792163"/>
          </a:xfrm>
          <a:prstGeom prst="rect">
            <a:avLst/>
          </a:prstGeom>
          <a:noFill/>
          <a:ln w="9525">
            <a:noFill/>
            <a:miter lim="800000"/>
            <a:headEnd/>
            <a:tailEnd/>
          </a:ln>
          <a:effectLst/>
        </p:spPr>
        <p:txBody>
          <a:bodyPr anchor="ctr"/>
          <a:lstStyle/>
          <a:p>
            <a:pPr algn="ctr">
              <a:defRPr/>
            </a:pPr>
            <a:r>
              <a:rPr lang="fr-FR" sz="3200">
                <a:effectLst>
                  <a:outerShdw blurRad="38100" dist="38100" dir="2700000" algn="tl">
                    <a:srgbClr val="000000"/>
                  </a:outerShdw>
                </a:effectLst>
                <a:latin typeface="Arial" charset="0"/>
              </a:rPr>
              <a:t>Définitions</a:t>
            </a:r>
            <a:endParaRPr lang="fr-FR" sz="3200" i="1">
              <a:effectLst>
                <a:outerShdw blurRad="38100" dist="38100" dir="2700000" algn="tl">
                  <a:srgbClr val="000000"/>
                </a:outerShdw>
              </a:effectLst>
              <a:latin typeface="Arial"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4578" name="Picture 3"/>
          <p:cNvPicPr>
            <a:picLocks noChangeAspect="1" noChangeArrowheads="1"/>
          </p:cNvPicPr>
          <p:nvPr/>
        </p:nvPicPr>
        <p:blipFill>
          <a:blip r:embed="rId3" cstate="print"/>
          <a:srcRect/>
          <a:stretch>
            <a:fillRect/>
          </a:stretch>
        </p:blipFill>
        <p:spPr bwMode="auto">
          <a:xfrm>
            <a:off x="1403350" y="4340225"/>
            <a:ext cx="5473700" cy="2228850"/>
          </a:xfrm>
          <a:prstGeom prst="rect">
            <a:avLst/>
          </a:prstGeom>
          <a:noFill/>
          <a:ln w="9525">
            <a:noFill/>
            <a:miter lim="800000"/>
            <a:headEnd/>
            <a:tailEnd/>
          </a:ln>
        </p:spPr>
      </p:pic>
      <p:pic>
        <p:nvPicPr>
          <p:cNvPr id="24579" name="Picture 4"/>
          <p:cNvPicPr>
            <a:picLocks noChangeAspect="1" noChangeArrowheads="1"/>
          </p:cNvPicPr>
          <p:nvPr/>
        </p:nvPicPr>
        <p:blipFill>
          <a:blip r:embed="rId4" cstate="print"/>
          <a:srcRect t="3763"/>
          <a:stretch>
            <a:fillRect/>
          </a:stretch>
        </p:blipFill>
        <p:spPr bwMode="auto">
          <a:xfrm>
            <a:off x="34925" y="1844675"/>
            <a:ext cx="5041900" cy="1976438"/>
          </a:xfrm>
          <a:prstGeom prst="rect">
            <a:avLst/>
          </a:prstGeom>
          <a:noFill/>
          <a:ln w="9525">
            <a:noFill/>
            <a:miter lim="800000"/>
            <a:headEnd/>
            <a:tailEnd/>
          </a:ln>
        </p:spPr>
      </p:pic>
      <p:pic>
        <p:nvPicPr>
          <p:cNvPr id="24580" name="Picture 5"/>
          <p:cNvPicPr>
            <a:picLocks noChangeAspect="1" noChangeArrowheads="1"/>
          </p:cNvPicPr>
          <p:nvPr/>
        </p:nvPicPr>
        <p:blipFill>
          <a:blip r:embed="rId5" cstate="print"/>
          <a:srcRect/>
          <a:stretch>
            <a:fillRect/>
          </a:stretch>
        </p:blipFill>
        <p:spPr bwMode="auto">
          <a:xfrm>
            <a:off x="5146675" y="1844675"/>
            <a:ext cx="3889375" cy="2124075"/>
          </a:xfrm>
          <a:prstGeom prst="rect">
            <a:avLst/>
          </a:prstGeom>
          <a:noFill/>
          <a:ln w="9525">
            <a:noFill/>
            <a:miter lim="800000"/>
            <a:headEnd/>
            <a:tailEnd/>
          </a:ln>
        </p:spPr>
      </p:pic>
      <p:sp>
        <p:nvSpPr>
          <p:cNvPr id="212998" name="Rectangle 6"/>
          <p:cNvSpPr>
            <a:spLocks noRot="1" noChangeArrowheads="1"/>
          </p:cNvSpPr>
          <p:nvPr/>
        </p:nvSpPr>
        <p:spPr bwMode="auto">
          <a:xfrm>
            <a:off x="0" y="333375"/>
            <a:ext cx="9144000" cy="792163"/>
          </a:xfrm>
          <a:prstGeom prst="rect">
            <a:avLst/>
          </a:prstGeom>
          <a:noFill/>
          <a:ln w="9525">
            <a:noFill/>
            <a:miter lim="800000"/>
            <a:headEnd/>
            <a:tailEnd/>
          </a:ln>
          <a:effectLst/>
        </p:spPr>
        <p:txBody>
          <a:bodyPr anchor="ctr"/>
          <a:lstStyle/>
          <a:p>
            <a:pPr algn="ctr">
              <a:defRPr/>
            </a:pPr>
            <a:r>
              <a:rPr lang="fr-FR" sz="3200">
                <a:effectLst>
                  <a:outerShdw blurRad="38100" dist="38100" dir="2700000" algn="tl">
                    <a:srgbClr val="000000"/>
                  </a:outerShdw>
                </a:effectLst>
                <a:latin typeface="Arial" charset="0"/>
              </a:rPr>
              <a:t>Définitions</a:t>
            </a:r>
            <a:endParaRPr lang="fr-FR" sz="3200" i="1">
              <a:effectLst>
                <a:outerShdw blurRad="38100" dist="38100" dir="2700000" algn="tl">
                  <a:srgbClr val="000000"/>
                </a:outerShdw>
              </a:effectLst>
              <a:latin typeface="Arial" charset="0"/>
            </a:endParaRPr>
          </a:p>
        </p:txBody>
      </p:sp>
      <p:sp>
        <p:nvSpPr>
          <p:cNvPr id="213000" name="Rectangle 8"/>
          <p:cNvSpPr>
            <a:spLocks noGrp="1" noRot="1" noChangeArrowheads="1"/>
          </p:cNvSpPr>
          <p:nvPr>
            <p:ph type="title"/>
          </p:nvPr>
        </p:nvSpPr>
        <p:spPr>
          <a:xfrm>
            <a:off x="147638" y="1152525"/>
            <a:ext cx="8385175" cy="476250"/>
          </a:xfrm>
        </p:spPr>
        <p:txBody>
          <a:bodyPr/>
          <a:lstStyle/>
          <a:p>
            <a:pPr algn="l" eaLnBrk="1" hangingPunct="1">
              <a:defRPr/>
            </a:pPr>
            <a:r>
              <a:rPr lang="fr-FR" sz="2000" smtClean="0">
                <a:solidFill>
                  <a:srgbClr val="FFCC66"/>
                </a:solidFill>
                <a:latin typeface="Arial" charset="0"/>
              </a:rPr>
              <a:t>Règles de topologie (arcs) (d’après ESRI)</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5602" name="Picture 2"/>
          <p:cNvPicPr>
            <a:picLocks noChangeAspect="1" noChangeArrowheads="1"/>
          </p:cNvPicPr>
          <p:nvPr>
            <p:ph sz="quarter" idx="2"/>
          </p:nvPr>
        </p:nvPicPr>
        <p:blipFill>
          <a:blip r:embed="rId3" cstate="print"/>
          <a:srcRect/>
          <a:stretch>
            <a:fillRect/>
          </a:stretch>
        </p:blipFill>
        <p:spPr>
          <a:xfrm>
            <a:off x="250825" y="1951038"/>
            <a:ext cx="5400675" cy="2198687"/>
          </a:xfrm>
          <a:noFill/>
        </p:spPr>
      </p:pic>
      <p:pic>
        <p:nvPicPr>
          <p:cNvPr id="25603" name="Picture 3"/>
          <p:cNvPicPr>
            <a:picLocks noChangeAspect="1" noChangeArrowheads="1"/>
          </p:cNvPicPr>
          <p:nvPr>
            <p:ph sz="quarter" idx="3"/>
          </p:nvPr>
        </p:nvPicPr>
        <p:blipFill>
          <a:blip r:embed="rId4" cstate="print"/>
          <a:srcRect/>
          <a:stretch>
            <a:fillRect/>
          </a:stretch>
        </p:blipFill>
        <p:spPr>
          <a:xfrm>
            <a:off x="3276600" y="4292600"/>
            <a:ext cx="5472113" cy="2238375"/>
          </a:xfrm>
          <a:noFill/>
        </p:spPr>
      </p:pic>
      <p:sp>
        <p:nvSpPr>
          <p:cNvPr id="215051" name="Rectangle 11"/>
          <p:cNvSpPr>
            <a:spLocks noGrp="1" noRot="1" noChangeArrowheads="1"/>
          </p:cNvSpPr>
          <p:nvPr>
            <p:ph type="title"/>
          </p:nvPr>
        </p:nvSpPr>
        <p:spPr>
          <a:xfrm>
            <a:off x="147638" y="1152525"/>
            <a:ext cx="8385175" cy="476250"/>
          </a:xfrm>
        </p:spPr>
        <p:txBody>
          <a:bodyPr/>
          <a:lstStyle/>
          <a:p>
            <a:pPr algn="l" eaLnBrk="1" hangingPunct="1">
              <a:defRPr/>
            </a:pPr>
            <a:r>
              <a:rPr lang="fr-FR" sz="2000" smtClean="0">
                <a:solidFill>
                  <a:srgbClr val="FFCC66"/>
                </a:solidFill>
                <a:latin typeface="Arial" charset="0"/>
              </a:rPr>
              <a:t>Règles de topologie (zones) (d’après ESRI)</a:t>
            </a:r>
          </a:p>
        </p:txBody>
      </p:sp>
      <p:sp>
        <p:nvSpPr>
          <p:cNvPr id="215052" name="Rectangle 12"/>
          <p:cNvSpPr>
            <a:spLocks noRot="1" noChangeArrowheads="1"/>
          </p:cNvSpPr>
          <p:nvPr/>
        </p:nvSpPr>
        <p:spPr bwMode="auto">
          <a:xfrm>
            <a:off x="34925" y="404813"/>
            <a:ext cx="9144000" cy="792162"/>
          </a:xfrm>
          <a:prstGeom prst="rect">
            <a:avLst/>
          </a:prstGeom>
          <a:noFill/>
          <a:ln w="9525">
            <a:noFill/>
            <a:miter lim="800000"/>
            <a:headEnd/>
            <a:tailEnd/>
          </a:ln>
          <a:effectLst/>
        </p:spPr>
        <p:txBody>
          <a:bodyPr anchor="ctr"/>
          <a:lstStyle/>
          <a:p>
            <a:pPr algn="ctr">
              <a:defRPr/>
            </a:pPr>
            <a:r>
              <a:rPr lang="fr-FR" sz="3200">
                <a:effectLst>
                  <a:outerShdw blurRad="38100" dist="38100" dir="2700000" algn="tl">
                    <a:srgbClr val="000000"/>
                  </a:outerShdw>
                </a:effectLst>
                <a:latin typeface="Arial" charset="0"/>
              </a:rPr>
              <a:t>Définitions</a:t>
            </a:r>
            <a:endParaRPr lang="fr-FR" sz="3200" i="1">
              <a:effectLst>
                <a:outerShdw blurRad="38100" dist="38100" dir="2700000" algn="tl">
                  <a:srgbClr val="000000"/>
                </a:outerShdw>
              </a:effectLst>
              <a:latin typeface="Arial"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4740" name="Rectangle 4"/>
          <p:cNvSpPr>
            <a:spLocks noRot="1" noChangeArrowheads="1"/>
          </p:cNvSpPr>
          <p:nvPr/>
        </p:nvSpPr>
        <p:spPr bwMode="auto">
          <a:xfrm>
            <a:off x="611188" y="1844675"/>
            <a:ext cx="8353425" cy="1223963"/>
          </a:xfrm>
          <a:prstGeom prst="rect">
            <a:avLst/>
          </a:prstGeom>
          <a:solidFill>
            <a:srgbClr val="C0C0C0">
              <a:alpha val="10001"/>
            </a:srgbClr>
          </a:solidFill>
          <a:ln w="9525">
            <a:noFill/>
            <a:miter lim="800000"/>
            <a:headEnd/>
            <a:tailEnd/>
          </a:ln>
          <a:effectLst/>
        </p:spPr>
        <p:txBody>
          <a:bodyPr/>
          <a:lstStyle/>
          <a:p>
            <a:pPr>
              <a:spcBef>
                <a:spcPct val="20000"/>
              </a:spcBef>
              <a:buClr>
                <a:srgbClr val="FFCC66"/>
              </a:buClr>
              <a:buSzPct val="70000"/>
              <a:buFont typeface="Arial" charset="0"/>
              <a:buChar char="►"/>
              <a:defRPr/>
            </a:pPr>
            <a:r>
              <a:rPr lang="fr-FR" sz="2000">
                <a:solidFill>
                  <a:srgbClr val="FFCC66"/>
                </a:solidFill>
                <a:effectLst>
                  <a:outerShdw blurRad="38100" dist="38100" dir="2700000" algn="tl">
                    <a:srgbClr val="000000"/>
                  </a:outerShdw>
                </a:effectLst>
                <a:latin typeface="Arial" pitchFamily="34" charset="0"/>
                <a:cs typeface="Arial" pitchFamily="34" charset="0"/>
              </a:rPr>
              <a:t> Vectorisation semi-automatique :</a:t>
            </a:r>
            <a:r>
              <a:rPr lang="fr-FR" sz="2000">
                <a:effectLst>
                  <a:outerShdw blurRad="38100" dist="38100" dir="2700000" algn="tl">
                    <a:srgbClr val="000000"/>
                  </a:outerShdw>
                </a:effectLst>
                <a:latin typeface="Arial" pitchFamily="34" charset="0"/>
                <a:cs typeface="Arial" pitchFamily="34" charset="0"/>
              </a:rPr>
              <a:t> procédure dirigée permettant de passer d’une image à une ensemble de vecteurs (par exemple pour récupérer sous forme d’arcs, les limites d’un parcellaire cadastral).</a:t>
            </a:r>
          </a:p>
        </p:txBody>
      </p:sp>
      <p:pic>
        <p:nvPicPr>
          <p:cNvPr id="26628" name="Picture 5" descr="http://www.patrimoine-laurentides.ca/shsme/Plans/Cadastre.jpg"/>
          <p:cNvPicPr>
            <a:picLocks noChangeAspect="1" noChangeArrowheads="1"/>
          </p:cNvPicPr>
          <p:nvPr/>
        </p:nvPicPr>
        <p:blipFill>
          <a:blip r:embed="rId3" r:link="rId4" cstate="print"/>
          <a:srcRect/>
          <a:stretch>
            <a:fillRect/>
          </a:stretch>
        </p:blipFill>
        <p:spPr bwMode="auto">
          <a:xfrm>
            <a:off x="3419475" y="3284538"/>
            <a:ext cx="2636838" cy="2952750"/>
          </a:xfrm>
          <a:prstGeom prst="rect">
            <a:avLst/>
          </a:prstGeom>
          <a:noFill/>
          <a:ln w="9525">
            <a:noFill/>
            <a:miter lim="800000"/>
            <a:headEnd/>
            <a:tailEnd/>
          </a:ln>
        </p:spPr>
      </p:pic>
      <p:sp>
        <p:nvSpPr>
          <p:cNvPr id="244742" name="Rectangle 6"/>
          <p:cNvSpPr>
            <a:spLocks noRot="1" noChangeArrowheads="1"/>
          </p:cNvSpPr>
          <p:nvPr/>
        </p:nvSpPr>
        <p:spPr bwMode="auto">
          <a:xfrm>
            <a:off x="0" y="333375"/>
            <a:ext cx="9144000" cy="792163"/>
          </a:xfrm>
          <a:prstGeom prst="rect">
            <a:avLst/>
          </a:prstGeom>
          <a:noFill/>
          <a:ln w="9525">
            <a:noFill/>
            <a:miter lim="800000"/>
            <a:headEnd/>
            <a:tailEnd/>
          </a:ln>
          <a:effectLst/>
        </p:spPr>
        <p:txBody>
          <a:bodyPr anchor="ctr"/>
          <a:lstStyle/>
          <a:p>
            <a:pPr algn="ctr">
              <a:defRPr/>
            </a:pPr>
            <a:r>
              <a:rPr lang="fr-FR" sz="3200" dirty="0">
                <a:effectLst>
                  <a:outerShdw blurRad="38100" dist="38100" dir="2700000" algn="tl">
                    <a:srgbClr val="000000"/>
                  </a:outerShdw>
                </a:effectLst>
                <a:latin typeface="Arial" pitchFamily="34" charset="0"/>
                <a:cs typeface="Arial" pitchFamily="34" charset="0"/>
              </a:rPr>
              <a:t>Définitions</a:t>
            </a:r>
            <a:endParaRPr lang="fr-FR" sz="3200" i="1" dirty="0">
              <a:effectLst>
                <a:outerShdw blurRad="38100" dist="38100" dir="2700000" algn="tl">
                  <a:srgbClr val="000000"/>
                </a:outerShdw>
              </a:effectLst>
              <a:latin typeface="Arial" pitchFamily="34" charset="0"/>
              <a:cs typeface="Arial" pitchFamily="34" charset="0"/>
            </a:endParaRPr>
          </a:p>
        </p:txBody>
      </p:sp>
    </p:spTree>
  </p:cSld>
  <p:clrMapOvr>
    <a:masterClrMapping/>
  </p:clrMapOvr>
  <p:transition advClick="0" advTm="10000"/>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9618" name="Rectangle 2"/>
          <p:cNvSpPr>
            <a:spLocks noRot="1" noChangeArrowheads="1"/>
          </p:cNvSpPr>
          <p:nvPr/>
        </p:nvSpPr>
        <p:spPr bwMode="auto">
          <a:xfrm>
            <a:off x="0" y="2708275"/>
            <a:ext cx="9144000" cy="1296988"/>
          </a:xfrm>
          <a:prstGeom prst="rect">
            <a:avLst/>
          </a:prstGeom>
          <a:solidFill>
            <a:srgbClr val="C0C0C0">
              <a:alpha val="10001"/>
            </a:srgbClr>
          </a:solidFill>
          <a:ln w="9525">
            <a:noFill/>
            <a:miter lim="800000"/>
            <a:headEnd/>
            <a:tailEnd/>
          </a:ln>
          <a:effectLst/>
        </p:spPr>
        <p:txBody>
          <a:bodyPr anchor="ctr"/>
          <a:lstStyle/>
          <a:p>
            <a:pPr algn="ctr">
              <a:defRPr/>
            </a:pPr>
            <a:r>
              <a:rPr lang="fr-FR" sz="3600" i="1">
                <a:solidFill>
                  <a:srgbClr val="FFCC66"/>
                </a:solidFill>
                <a:effectLst>
                  <a:outerShdw blurRad="38100" dist="38100" dir="2700000" algn="tl">
                    <a:srgbClr val="000000"/>
                  </a:outerShdw>
                </a:effectLst>
                <a:latin typeface="Arial" charset="0"/>
              </a:rPr>
              <a:t>Savedit</a:t>
            </a:r>
            <a:r>
              <a:rPr lang="fr-FR" sz="3600">
                <a:solidFill>
                  <a:srgbClr val="FFCC66"/>
                </a:solidFill>
                <a:effectLst>
                  <a:outerShdw blurRad="38100" dist="38100" dir="2700000" algn="tl">
                    <a:srgbClr val="000000"/>
                  </a:outerShdw>
                </a:effectLst>
                <a:latin typeface="Arial" charset="0"/>
              </a:rPr>
              <a:t> : module d’importation </a:t>
            </a:r>
            <a:br>
              <a:rPr lang="fr-FR" sz="3600">
                <a:solidFill>
                  <a:srgbClr val="FFCC66"/>
                </a:solidFill>
                <a:effectLst>
                  <a:outerShdw blurRad="38100" dist="38100" dir="2700000" algn="tl">
                    <a:srgbClr val="000000"/>
                  </a:outerShdw>
                </a:effectLst>
                <a:latin typeface="Arial" charset="0"/>
              </a:rPr>
            </a:br>
            <a:r>
              <a:rPr lang="fr-FR" sz="3600">
                <a:solidFill>
                  <a:srgbClr val="FFCC66"/>
                </a:solidFill>
                <a:effectLst>
                  <a:outerShdw blurRad="38100" dist="38100" dir="2700000" algn="tl">
                    <a:srgbClr val="000000"/>
                  </a:outerShdw>
                </a:effectLst>
                <a:latin typeface="Arial" charset="0"/>
              </a:rPr>
              <a:t>et saisie vectorielle</a:t>
            </a:r>
            <a:endParaRPr lang="fr-FR" sz="4400">
              <a:solidFill>
                <a:srgbClr val="FFCC66"/>
              </a:solidFill>
              <a:effectLst>
                <a:outerShdw blurRad="38100" dist="38100" dir="2700000" algn="tl">
                  <a:srgbClr val="000000"/>
                </a:outerShdw>
              </a:effectLst>
              <a:latin typeface="Arial"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7091" name="Rectangle 3"/>
          <p:cNvSpPr>
            <a:spLocks noGrp="1" noRot="1" noChangeArrowheads="1"/>
          </p:cNvSpPr>
          <p:nvPr>
            <p:ph type="body" idx="1"/>
          </p:nvPr>
        </p:nvSpPr>
        <p:spPr>
          <a:xfrm>
            <a:off x="250825" y="1557338"/>
            <a:ext cx="8642350" cy="4824412"/>
          </a:xfrm>
          <a:solidFill>
            <a:srgbClr val="C0C0C0">
              <a:alpha val="10001"/>
            </a:srgbClr>
          </a:solidFill>
        </p:spPr>
        <p:txBody>
          <a:bodyPr/>
          <a:lstStyle/>
          <a:p>
            <a:pPr eaLnBrk="1" hangingPunct="1">
              <a:lnSpc>
                <a:spcPct val="90000"/>
              </a:lnSpc>
              <a:spcAft>
                <a:spcPct val="55000"/>
              </a:spcAft>
              <a:buClr>
                <a:srgbClr val="FFCC66"/>
              </a:buClr>
              <a:buSzPct val="70000"/>
              <a:defRPr/>
            </a:pPr>
            <a:r>
              <a:rPr lang="fr-FR" sz="1800" dirty="0" smtClean="0">
                <a:latin typeface="Arial" charset="0"/>
              </a:rPr>
              <a:t>Le module </a:t>
            </a:r>
            <a:r>
              <a:rPr lang="fr-FR" sz="1800" dirty="0" err="1" smtClean="0">
                <a:latin typeface="Arial" charset="0"/>
              </a:rPr>
              <a:t>Savedit</a:t>
            </a:r>
            <a:r>
              <a:rPr lang="fr-FR" sz="1800" dirty="0" smtClean="0">
                <a:latin typeface="Arial" charset="0"/>
              </a:rPr>
              <a:t> permet la </a:t>
            </a:r>
            <a:r>
              <a:rPr lang="fr-FR" sz="1800" dirty="0" smtClean="0">
                <a:solidFill>
                  <a:srgbClr val="FFCC66"/>
                </a:solidFill>
                <a:latin typeface="Arial" charset="0"/>
              </a:rPr>
              <a:t>saisie vectorielle</a:t>
            </a:r>
            <a:r>
              <a:rPr lang="fr-FR" sz="1800" dirty="0" smtClean="0">
                <a:latin typeface="Arial" charset="0"/>
              </a:rPr>
              <a:t>* sur écran à partir d’un fond numérisé et </a:t>
            </a:r>
            <a:r>
              <a:rPr lang="fr-FR" sz="1800" dirty="0" err="1" smtClean="0">
                <a:latin typeface="Arial" charset="0"/>
              </a:rPr>
              <a:t>géoréférencé</a:t>
            </a:r>
            <a:r>
              <a:rPr lang="fr-FR" sz="1800" dirty="0" smtClean="0">
                <a:latin typeface="Arial" charset="0"/>
              </a:rPr>
              <a:t>. La saisie s’effectue avec une souris.</a:t>
            </a:r>
          </a:p>
          <a:p>
            <a:pPr eaLnBrk="1" hangingPunct="1">
              <a:lnSpc>
                <a:spcPct val="90000"/>
              </a:lnSpc>
              <a:spcAft>
                <a:spcPct val="55000"/>
              </a:spcAft>
              <a:buClr>
                <a:srgbClr val="FFCC66"/>
              </a:buClr>
              <a:buSzPct val="70000"/>
              <a:defRPr/>
            </a:pPr>
            <a:r>
              <a:rPr lang="fr-FR" sz="1800" dirty="0" smtClean="0">
                <a:latin typeface="Arial" charset="0"/>
              </a:rPr>
              <a:t>La saisie se limite, pour chaque objet, à la </a:t>
            </a:r>
            <a:r>
              <a:rPr lang="fr-FR" sz="1800" dirty="0" smtClean="0">
                <a:solidFill>
                  <a:srgbClr val="FFCC66"/>
                </a:solidFill>
                <a:latin typeface="Arial" charset="0"/>
              </a:rPr>
              <a:t>description de la localisation</a:t>
            </a:r>
            <a:r>
              <a:rPr lang="fr-FR" sz="1800" dirty="0" smtClean="0">
                <a:latin typeface="Arial" charset="0"/>
              </a:rPr>
              <a:t> et à la </a:t>
            </a:r>
            <a:r>
              <a:rPr lang="fr-FR" sz="1800" dirty="0" smtClean="0">
                <a:solidFill>
                  <a:srgbClr val="FFCC66"/>
                </a:solidFill>
                <a:latin typeface="Arial" charset="0"/>
              </a:rPr>
              <a:t>saisie d’une valeur propre à chaque objet</a:t>
            </a:r>
            <a:r>
              <a:rPr lang="fr-FR" sz="1800" dirty="0" smtClean="0">
                <a:latin typeface="Arial" charset="0"/>
              </a:rPr>
              <a:t> (identifiant ou clé) qui sera ensuite utilisée comme clé de jointure pour l’intégration des valeurs descriptives de l’objet.</a:t>
            </a:r>
          </a:p>
          <a:p>
            <a:pPr eaLnBrk="1" hangingPunct="1">
              <a:lnSpc>
                <a:spcPct val="90000"/>
              </a:lnSpc>
              <a:spcAft>
                <a:spcPct val="55000"/>
              </a:spcAft>
              <a:buClr>
                <a:srgbClr val="FFCC66"/>
              </a:buClr>
              <a:buSzPct val="70000"/>
              <a:defRPr/>
            </a:pPr>
            <a:r>
              <a:rPr lang="fr-FR" sz="1800" dirty="0" smtClean="0">
                <a:latin typeface="Arial" charset="0"/>
              </a:rPr>
              <a:t>Le module permet la </a:t>
            </a:r>
            <a:r>
              <a:rPr lang="fr-FR" sz="1800" dirty="0" smtClean="0">
                <a:solidFill>
                  <a:srgbClr val="FFCC66"/>
                </a:solidFill>
                <a:latin typeface="Arial" charset="0"/>
              </a:rPr>
              <a:t>saisie et la modification de la topologie</a:t>
            </a:r>
            <a:r>
              <a:rPr lang="fr-FR" sz="1800" b="1" dirty="0" smtClean="0">
                <a:latin typeface="Arial" charset="0"/>
              </a:rPr>
              <a:t> </a:t>
            </a:r>
            <a:r>
              <a:rPr lang="fr-FR" sz="1800" dirty="0" smtClean="0">
                <a:latin typeface="Arial" charset="0"/>
              </a:rPr>
              <a:t>(respect des contraintes, tests).</a:t>
            </a:r>
          </a:p>
          <a:p>
            <a:pPr eaLnBrk="1" hangingPunct="1">
              <a:lnSpc>
                <a:spcPct val="90000"/>
              </a:lnSpc>
              <a:spcAft>
                <a:spcPct val="55000"/>
              </a:spcAft>
              <a:buClr>
                <a:srgbClr val="FFCC66"/>
              </a:buClr>
              <a:buSzPct val="70000"/>
              <a:defRPr/>
            </a:pPr>
            <a:r>
              <a:rPr lang="fr-FR" sz="1800" dirty="0" smtClean="0">
                <a:latin typeface="Arial" charset="0"/>
              </a:rPr>
              <a:t>Chaque point saisi sur l’écran est transformé en </a:t>
            </a:r>
            <a:r>
              <a:rPr lang="fr-FR" sz="1800" dirty="0" smtClean="0">
                <a:solidFill>
                  <a:srgbClr val="FFCC66"/>
                </a:solidFill>
                <a:latin typeface="Arial" charset="0"/>
              </a:rPr>
              <a:t>coordonnées géographiques</a:t>
            </a:r>
            <a:r>
              <a:rPr lang="fr-FR" sz="1800" b="1" dirty="0" smtClean="0">
                <a:latin typeface="Arial" charset="0"/>
              </a:rPr>
              <a:t> </a:t>
            </a:r>
            <a:r>
              <a:rPr lang="fr-FR" sz="1800" dirty="0" smtClean="0">
                <a:latin typeface="Arial" charset="0"/>
              </a:rPr>
              <a:t>(longitude, latitude) selon le </a:t>
            </a:r>
            <a:r>
              <a:rPr lang="fr-FR" sz="1800" i="1" dirty="0" err="1" smtClean="0">
                <a:latin typeface="Arial" charset="0"/>
              </a:rPr>
              <a:t>datum</a:t>
            </a:r>
            <a:r>
              <a:rPr lang="fr-FR" sz="1800" dirty="0" smtClean="0">
                <a:latin typeface="Arial" charset="0"/>
              </a:rPr>
              <a:t> et la projection utilisés.</a:t>
            </a:r>
          </a:p>
          <a:p>
            <a:pPr eaLnBrk="1" hangingPunct="1">
              <a:lnSpc>
                <a:spcPct val="90000"/>
              </a:lnSpc>
              <a:spcAft>
                <a:spcPct val="55000"/>
              </a:spcAft>
              <a:buClr>
                <a:srgbClr val="FFCC66"/>
              </a:buClr>
              <a:buSzPct val="70000"/>
              <a:defRPr/>
            </a:pPr>
            <a:r>
              <a:rPr lang="fr-FR" sz="1800" dirty="0" smtClean="0">
                <a:latin typeface="Arial" charset="0"/>
              </a:rPr>
              <a:t>Le module autorise </a:t>
            </a:r>
            <a:r>
              <a:rPr lang="fr-FR" sz="1800" dirty="0" smtClean="0">
                <a:solidFill>
                  <a:srgbClr val="FFCC66"/>
                </a:solidFill>
                <a:latin typeface="Arial" charset="0"/>
              </a:rPr>
              <a:t>l’importation de documents</a:t>
            </a:r>
            <a:r>
              <a:rPr lang="fr-FR" sz="1800" dirty="0" smtClean="0">
                <a:latin typeface="Arial" charset="0"/>
              </a:rPr>
              <a:t> provenant d’autres logiciels (formats </a:t>
            </a:r>
            <a:r>
              <a:rPr lang="fr-FR" sz="1800" dirty="0" err="1" smtClean="0">
                <a:latin typeface="Arial" charset="0"/>
              </a:rPr>
              <a:t>Shapefile</a:t>
            </a:r>
            <a:r>
              <a:rPr lang="fr-FR" sz="1800" dirty="0" smtClean="0">
                <a:latin typeface="Arial" charset="0"/>
              </a:rPr>
              <a:t> ou DXF), l’importation de relevés GPS et l’exportation en </a:t>
            </a:r>
            <a:r>
              <a:rPr lang="fr-FR" sz="1800" dirty="0" err="1" smtClean="0">
                <a:latin typeface="Arial" charset="0"/>
              </a:rPr>
              <a:t>Shapefile</a:t>
            </a:r>
            <a:r>
              <a:rPr lang="fr-FR" sz="1800" dirty="0" smtClean="0">
                <a:latin typeface="Arial" charset="0"/>
              </a:rPr>
              <a:t>.</a:t>
            </a:r>
          </a:p>
          <a:p>
            <a:pPr eaLnBrk="1" hangingPunct="1">
              <a:lnSpc>
                <a:spcPct val="90000"/>
              </a:lnSpc>
              <a:spcAft>
                <a:spcPct val="55000"/>
              </a:spcAft>
              <a:buClr>
                <a:srgbClr val="FFCC66"/>
              </a:buClr>
              <a:buSzPct val="70000"/>
              <a:defRPr/>
            </a:pPr>
            <a:r>
              <a:rPr lang="fr-FR" sz="1800" dirty="0" smtClean="0">
                <a:latin typeface="Arial" charset="0"/>
              </a:rPr>
              <a:t>Il permet aussi la vectorisation semi-automatique d’images.</a:t>
            </a:r>
          </a:p>
        </p:txBody>
      </p:sp>
      <p:sp>
        <p:nvSpPr>
          <p:cNvPr id="28675" name="Text Box 4"/>
          <p:cNvSpPr txBox="1">
            <a:spLocks noChangeArrowheads="1"/>
          </p:cNvSpPr>
          <p:nvPr/>
        </p:nvSpPr>
        <p:spPr bwMode="auto">
          <a:xfrm>
            <a:off x="468313" y="6524625"/>
            <a:ext cx="7869237" cy="244475"/>
          </a:xfrm>
          <a:prstGeom prst="rect">
            <a:avLst/>
          </a:prstGeom>
          <a:noFill/>
          <a:ln w="9525">
            <a:noFill/>
            <a:miter lim="800000"/>
            <a:headEnd/>
            <a:tailEnd/>
          </a:ln>
        </p:spPr>
        <p:txBody>
          <a:bodyPr wrap="none">
            <a:spAutoFit/>
          </a:bodyPr>
          <a:lstStyle/>
          <a:p>
            <a:r>
              <a:rPr lang="fr-FR" sz="1000">
                <a:latin typeface="Arial" charset="0"/>
              </a:rPr>
              <a:t>* information stockée sous forme discrète d’ensemble de points permettant de schématiser les contours des zones ou les arcs des lignes.</a:t>
            </a:r>
          </a:p>
        </p:txBody>
      </p:sp>
      <p:sp>
        <p:nvSpPr>
          <p:cNvPr id="217093" name="Rectangle 5"/>
          <p:cNvSpPr>
            <a:spLocks noRot="1" noChangeArrowheads="1"/>
          </p:cNvSpPr>
          <p:nvPr/>
        </p:nvSpPr>
        <p:spPr bwMode="auto">
          <a:xfrm>
            <a:off x="0" y="333375"/>
            <a:ext cx="9144000" cy="792163"/>
          </a:xfrm>
          <a:prstGeom prst="rect">
            <a:avLst/>
          </a:prstGeom>
          <a:noFill/>
          <a:ln w="9525">
            <a:noFill/>
            <a:miter lim="800000"/>
            <a:headEnd/>
            <a:tailEnd/>
          </a:ln>
          <a:effectLst/>
        </p:spPr>
        <p:txBody>
          <a:bodyPr anchor="ctr"/>
          <a:lstStyle/>
          <a:p>
            <a:pPr algn="ctr">
              <a:defRPr/>
            </a:pPr>
            <a:r>
              <a:rPr lang="fr-FR" sz="3200" dirty="0">
                <a:effectLst>
                  <a:outerShdw blurRad="38100" dist="38100" dir="2700000" algn="tl">
                    <a:srgbClr val="000000"/>
                  </a:outerShdw>
                </a:effectLst>
                <a:latin typeface="Arial" charset="0"/>
              </a:rPr>
              <a:t>Le module </a:t>
            </a:r>
            <a:r>
              <a:rPr lang="fr-FR" sz="3200" i="1" dirty="0" err="1">
                <a:effectLst>
                  <a:outerShdw blurRad="38100" dist="38100" dir="2700000" algn="tl">
                    <a:srgbClr val="000000"/>
                  </a:outerShdw>
                </a:effectLst>
                <a:latin typeface="Arial" charset="0"/>
              </a:rPr>
              <a:t>Savedit</a:t>
            </a:r>
            <a:endParaRPr lang="fr-FR" sz="3200" i="1" dirty="0">
              <a:effectLst>
                <a:outerShdw blurRad="38100" dist="38100" dir="2700000" algn="tl">
                  <a:srgbClr val="000000"/>
                </a:outerShdw>
              </a:effectLst>
              <a:latin typeface="Arial" charset="0"/>
            </a:endParaRPr>
          </a:p>
        </p:txBody>
      </p:sp>
    </p:spTree>
  </p:cSld>
  <p:clrMapOvr>
    <a:masterClrMapping/>
  </p:clrMapOvr>
  <p:transition advClick="0" advTm="10000"/>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9699" name="Picture 4" descr="savedit2"/>
          <p:cNvPicPr>
            <a:picLocks noChangeAspect="1" noChangeArrowheads="1"/>
          </p:cNvPicPr>
          <p:nvPr/>
        </p:nvPicPr>
        <p:blipFill>
          <a:blip r:embed="rId3" cstate="print"/>
          <a:srcRect/>
          <a:stretch>
            <a:fillRect/>
          </a:stretch>
        </p:blipFill>
        <p:spPr bwMode="auto">
          <a:xfrm>
            <a:off x="2874963" y="1598613"/>
            <a:ext cx="2921000" cy="2335212"/>
          </a:xfrm>
          <a:prstGeom prst="rect">
            <a:avLst/>
          </a:prstGeom>
          <a:noFill/>
          <a:ln w="9525">
            <a:noFill/>
            <a:miter lim="800000"/>
            <a:headEnd/>
            <a:tailEnd/>
          </a:ln>
        </p:spPr>
      </p:pic>
      <p:pic>
        <p:nvPicPr>
          <p:cNvPr id="29700" name="Picture 5" descr="savedit1"/>
          <p:cNvPicPr>
            <a:picLocks noChangeAspect="1" noChangeArrowheads="1"/>
          </p:cNvPicPr>
          <p:nvPr/>
        </p:nvPicPr>
        <p:blipFill>
          <a:blip r:embed="rId4" cstate="print"/>
          <a:srcRect/>
          <a:stretch>
            <a:fillRect/>
          </a:stretch>
        </p:blipFill>
        <p:spPr bwMode="auto">
          <a:xfrm>
            <a:off x="5972175" y="1598613"/>
            <a:ext cx="2921000" cy="2335212"/>
          </a:xfrm>
          <a:prstGeom prst="rect">
            <a:avLst/>
          </a:prstGeom>
          <a:noFill/>
          <a:ln w="9525">
            <a:noFill/>
            <a:miter lim="800000"/>
            <a:headEnd/>
            <a:tailEnd/>
          </a:ln>
        </p:spPr>
      </p:pic>
      <p:pic>
        <p:nvPicPr>
          <p:cNvPr id="29701" name="Picture 6" descr="savedit3"/>
          <p:cNvPicPr>
            <a:picLocks noChangeAspect="1" noChangeArrowheads="1"/>
          </p:cNvPicPr>
          <p:nvPr/>
        </p:nvPicPr>
        <p:blipFill>
          <a:blip r:embed="rId5" cstate="print"/>
          <a:srcRect/>
          <a:stretch>
            <a:fillRect/>
          </a:stretch>
        </p:blipFill>
        <p:spPr bwMode="auto">
          <a:xfrm>
            <a:off x="2874963" y="4365625"/>
            <a:ext cx="2921000" cy="2190750"/>
          </a:xfrm>
          <a:prstGeom prst="rect">
            <a:avLst/>
          </a:prstGeom>
          <a:noFill/>
          <a:ln w="9525">
            <a:noFill/>
            <a:miter lim="800000"/>
            <a:headEnd/>
            <a:tailEnd/>
          </a:ln>
        </p:spPr>
      </p:pic>
      <p:pic>
        <p:nvPicPr>
          <p:cNvPr id="29702" name="Picture 7" descr="savedit4"/>
          <p:cNvPicPr>
            <a:picLocks noChangeAspect="1" noChangeArrowheads="1"/>
          </p:cNvPicPr>
          <p:nvPr/>
        </p:nvPicPr>
        <p:blipFill>
          <a:blip r:embed="rId6" cstate="print"/>
          <a:srcRect/>
          <a:stretch>
            <a:fillRect/>
          </a:stretch>
        </p:blipFill>
        <p:spPr bwMode="auto">
          <a:xfrm>
            <a:off x="5972175" y="4365625"/>
            <a:ext cx="2921000" cy="2190750"/>
          </a:xfrm>
          <a:prstGeom prst="rect">
            <a:avLst/>
          </a:prstGeom>
          <a:noFill/>
          <a:ln w="9525">
            <a:noFill/>
            <a:miter lim="800000"/>
            <a:headEnd/>
            <a:tailEnd/>
          </a:ln>
        </p:spPr>
      </p:pic>
      <p:sp>
        <p:nvSpPr>
          <p:cNvPr id="219144" name="Text Box 8"/>
          <p:cNvSpPr txBox="1">
            <a:spLocks noChangeArrowheads="1"/>
          </p:cNvSpPr>
          <p:nvPr/>
        </p:nvSpPr>
        <p:spPr bwMode="auto">
          <a:xfrm>
            <a:off x="947738" y="2133600"/>
            <a:ext cx="1679575" cy="701675"/>
          </a:xfrm>
          <a:prstGeom prst="rect">
            <a:avLst/>
          </a:prstGeom>
          <a:noFill/>
          <a:ln w="9525">
            <a:noFill/>
            <a:miter lim="800000"/>
            <a:headEnd/>
            <a:tailEnd/>
          </a:ln>
          <a:effectLst/>
        </p:spPr>
        <p:txBody>
          <a:bodyPr>
            <a:spAutoFit/>
          </a:bodyPr>
          <a:lstStyle/>
          <a:p>
            <a:pPr algn="r" eaLnBrk="0" hangingPunct="0">
              <a:spcBef>
                <a:spcPct val="50000"/>
              </a:spcBef>
              <a:defRPr/>
            </a:pPr>
            <a:r>
              <a:rPr lang="fr-FR" sz="2000">
                <a:effectLst>
                  <a:outerShdw blurRad="38100" dist="38100" dir="2700000" algn="tl">
                    <a:srgbClr val="000000"/>
                  </a:outerShdw>
                </a:effectLst>
                <a:latin typeface="Arial" pitchFamily="34" charset="0"/>
                <a:cs typeface="Arial" pitchFamily="34" charset="0"/>
              </a:rPr>
              <a:t>Digitalisation sur écran</a:t>
            </a:r>
          </a:p>
        </p:txBody>
      </p:sp>
      <p:sp>
        <p:nvSpPr>
          <p:cNvPr id="219145" name="Text Box 9"/>
          <p:cNvSpPr txBox="1">
            <a:spLocks noChangeArrowheads="1"/>
          </p:cNvSpPr>
          <p:nvPr/>
        </p:nvSpPr>
        <p:spPr bwMode="auto">
          <a:xfrm>
            <a:off x="228600" y="4581525"/>
            <a:ext cx="2543175" cy="1311275"/>
          </a:xfrm>
          <a:prstGeom prst="rect">
            <a:avLst/>
          </a:prstGeom>
          <a:noFill/>
          <a:ln w="9525">
            <a:noFill/>
            <a:miter lim="800000"/>
            <a:headEnd/>
            <a:tailEnd/>
          </a:ln>
          <a:effectLst/>
        </p:spPr>
        <p:txBody>
          <a:bodyPr>
            <a:spAutoFit/>
          </a:bodyPr>
          <a:lstStyle/>
          <a:p>
            <a:pPr algn="r" eaLnBrk="0" hangingPunct="0">
              <a:spcBef>
                <a:spcPct val="50000"/>
              </a:spcBef>
              <a:defRPr/>
            </a:pPr>
            <a:r>
              <a:rPr lang="fr-FR" sz="2000">
                <a:effectLst>
                  <a:outerShdw blurRad="38100" dist="38100" dir="2700000" algn="tl">
                    <a:srgbClr val="000000"/>
                  </a:outerShdw>
                </a:effectLst>
                <a:latin typeface="Arial" pitchFamily="34" charset="0"/>
                <a:cs typeface="Arial" pitchFamily="34" charset="0"/>
              </a:rPr>
              <a:t>Contrôle de qualité et de cohérence : topologie, géométrie, etc. </a:t>
            </a:r>
          </a:p>
        </p:txBody>
      </p:sp>
      <p:sp>
        <p:nvSpPr>
          <p:cNvPr id="219146" name="Rectangle 10"/>
          <p:cNvSpPr>
            <a:spLocks noRot="1" noChangeArrowheads="1"/>
          </p:cNvSpPr>
          <p:nvPr/>
        </p:nvSpPr>
        <p:spPr bwMode="auto">
          <a:xfrm>
            <a:off x="0" y="333375"/>
            <a:ext cx="9144000" cy="792163"/>
          </a:xfrm>
          <a:prstGeom prst="rect">
            <a:avLst/>
          </a:prstGeom>
          <a:noFill/>
          <a:ln w="9525">
            <a:noFill/>
            <a:miter lim="800000"/>
            <a:headEnd/>
            <a:tailEnd/>
          </a:ln>
          <a:effectLst/>
        </p:spPr>
        <p:txBody>
          <a:bodyPr anchor="ctr"/>
          <a:lstStyle/>
          <a:p>
            <a:pPr algn="ctr">
              <a:defRPr/>
            </a:pPr>
            <a:r>
              <a:rPr lang="fr-FR" sz="3200">
                <a:effectLst>
                  <a:outerShdw blurRad="38100" dist="38100" dir="2700000" algn="tl">
                    <a:srgbClr val="000000"/>
                  </a:outerShdw>
                </a:effectLst>
                <a:latin typeface="Arial" pitchFamily="34" charset="0"/>
                <a:cs typeface="Arial" pitchFamily="34" charset="0"/>
              </a:rPr>
              <a:t>Le module </a:t>
            </a:r>
            <a:r>
              <a:rPr lang="fr-FR" sz="3200" i="1">
                <a:effectLst>
                  <a:outerShdw blurRad="38100" dist="38100" dir="2700000" algn="tl">
                    <a:srgbClr val="000000"/>
                  </a:outerShdw>
                </a:effectLst>
                <a:latin typeface="Arial" pitchFamily="34" charset="0"/>
                <a:cs typeface="Arial" pitchFamily="34" charset="0"/>
              </a:rPr>
              <a:t>Savedit</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1188" name="Text Box 4"/>
          <p:cNvSpPr txBox="1">
            <a:spLocks noChangeArrowheads="1"/>
          </p:cNvSpPr>
          <p:nvPr/>
        </p:nvSpPr>
        <p:spPr bwMode="auto">
          <a:xfrm>
            <a:off x="250825" y="1484313"/>
            <a:ext cx="5567363" cy="396875"/>
          </a:xfrm>
          <a:prstGeom prst="rect">
            <a:avLst/>
          </a:prstGeom>
          <a:noFill/>
          <a:ln w="9525">
            <a:noFill/>
            <a:miter lim="800000"/>
            <a:headEnd/>
            <a:tailEnd/>
          </a:ln>
          <a:effectLst/>
        </p:spPr>
        <p:txBody>
          <a:bodyPr>
            <a:spAutoFit/>
          </a:bodyPr>
          <a:lstStyle/>
          <a:p>
            <a:pPr eaLnBrk="0" hangingPunct="0">
              <a:spcBef>
                <a:spcPct val="50000"/>
              </a:spcBef>
              <a:defRPr/>
            </a:pPr>
            <a:r>
              <a:rPr lang="fr-FR" sz="2000" dirty="0">
                <a:effectLst>
                  <a:outerShdw blurRad="38100" dist="38100" dir="2700000" algn="tl">
                    <a:srgbClr val="000000"/>
                  </a:outerShdw>
                </a:effectLst>
                <a:latin typeface="Arial" pitchFamily="34" charset="0"/>
                <a:cs typeface="Arial" pitchFamily="34" charset="0"/>
              </a:rPr>
              <a:t>Importation de fichiers </a:t>
            </a:r>
            <a:r>
              <a:rPr lang="fr-FR" sz="2000" dirty="0" err="1">
                <a:effectLst>
                  <a:outerShdw blurRad="38100" dist="38100" dir="2700000" algn="tl">
                    <a:srgbClr val="000000"/>
                  </a:outerShdw>
                </a:effectLst>
                <a:latin typeface="Arial" pitchFamily="34" charset="0"/>
                <a:cs typeface="Arial" pitchFamily="34" charset="0"/>
              </a:rPr>
              <a:t>shapefile</a:t>
            </a:r>
            <a:endParaRPr lang="fr-FR" sz="2000" dirty="0">
              <a:effectLst>
                <a:outerShdw blurRad="38100" dist="38100" dir="2700000" algn="tl">
                  <a:srgbClr val="000000"/>
                </a:outerShdw>
              </a:effectLst>
              <a:latin typeface="Arial" pitchFamily="34" charset="0"/>
              <a:cs typeface="Arial" pitchFamily="34" charset="0"/>
            </a:endParaRPr>
          </a:p>
        </p:txBody>
      </p:sp>
      <p:sp>
        <p:nvSpPr>
          <p:cNvPr id="30724" name="Line 5"/>
          <p:cNvSpPr>
            <a:spLocks noChangeShapeType="1"/>
          </p:cNvSpPr>
          <p:nvPr/>
        </p:nvSpPr>
        <p:spPr bwMode="auto">
          <a:xfrm>
            <a:off x="3203575" y="3933825"/>
            <a:ext cx="1150938" cy="0"/>
          </a:xfrm>
          <a:prstGeom prst="line">
            <a:avLst/>
          </a:prstGeom>
          <a:noFill/>
          <a:ln w="38100">
            <a:solidFill>
              <a:srgbClr val="FFCC66"/>
            </a:solidFill>
            <a:round/>
            <a:headEnd/>
            <a:tailEnd type="triangle" w="lg" len="lg"/>
          </a:ln>
        </p:spPr>
        <p:txBody>
          <a:bodyPr/>
          <a:lstStyle/>
          <a:p>
            <a:endParaRPr lang="en-US">
              <a:latin typeface="Arial" pitchFamily="34" charset="0"/>
              <a:cs typeface="Arial" pitchFamily="34" charset="0"/>
            </a:endParaRPr>
          </a:p>
        </p:txBody>
      </p:sp>
      <p:sp>
        <p:nvSpPr>
          <p:cNvPr id="30728" name="Rectangle 9"/>
          <p:cNvSpPr>
            <a:spLocks noChangeArrowheads="1"/>
          </p:cNvSpPr>
          <p:nvPr/>
        </p:nvSpPr>
        <p:spPr bwMode="auto">
          <a:xfrm>
            <a:off x="2281238" y="2050534"/>
            <a:ext cx="184731" cy="369332"/>
          </a:xfrm>
          <a:prstGeom prst="rect">
            <a:avLst/>
          </a:prstGeom>
          <a:noFill/>
          <a:ln w="9525">
            <a:noFill/>
            <a:miter lim="800000"/>
            <a:headEnd/>
            <a:tailEnd/>
          </a:ln>
        </p:spPr>
        <p:txBody>
          <a:bodyPr wrap="none" anchor="ctr">
            <a:spAutoFit/>
          </a:bodyPr>
          <a:lstStyle/>
          <a:p>
            <a:endParaRPr lang="fr-FR">
              <a:latin typeface="Arial" pitchFamily="34" charset="0"/>
              <a:cs typeface="Arial" pitchFamily="34" charset="0"/>
            </a:endParaRPr>
          </a:p>
        </p:txBody>
      </p:sp>
      <p:pic>
        <p:nvPicPr>
          <p:cNvPr id="30729" name="Picture 10"/>
          <p:cNvPicPr>
            <a:picLocks noChangeAspect="1" noChangeArrowheads="1"/>
          </p:cNvPicPr>
          <p:nvPr/>
        </p:nvPicPr>
        <p:blipFill>
          <a:blip r:embed="rId3" cstate="print"/>
          <a:srcRect/>
          <a:stretch>
            <a:fillRect/>
          </a:stretch>
        </p:blipFill>
        <p:spPr bwMode="auto">
          <a:xfrm>
            <a:off x="395288" y="2060575"/>
            <a:ext cx="2555875" cy="3744913"/>
          </a:xfrm>
          <a:prstGeom prst="rect">
            <a:avLst/>
          </a:prstGeom>
          <a:noFill/>
          <a:ln w="9525">
            <a:noFill/>
            <a:miter lim="800000"/>
            <a:headEnd/>
            <a:tailEnd/>
          </a:ln>
        </p:spPr>
      </p:pic>
      <p:pic>
        <p:nvPicPr>
          <p:cNvPr id="30731" name="Picture 12"/>
          <p:cNvPicPr>
            <a:picLocks noChangeAspect="1" noChangeArrowheads="1"/>
          </p:cNvPicPr>
          <p:nvPr/>
        </p:nvPicPr>
        <p:blipFill>
          <a:blip r:embed="rId4" cstate="print"/>
          <a:srcRect/>
          <a:stretch>
            <a:fillRect/>
          </a:stretch>
        </p:blipFill>
        <p:spPr bwMode="auto">
          <a:xfrm>
            <a:off x="4643438" y="2420938"/>
            <a:ext cx="3971925" cy="3081337"/>
          </a:xfrm>
          <a:prstGeom prst="rect">
            <a:avLst/>
          </a:prstGeom>
          <a:noFill/>
          <a:ln w="9525">
            <a:noFill/>
            <a:miter lim="800000"/>
            <a:headEnd/>
            <a:tailEnd/>
          </a:ln>
        </p:spPr>
      </p:pic>
      <p:sp>
        <p:nvSpPr>
          <p:cNvPr id="221197" name="Rectangle 13"/>
          <p:cNvSpPr>
            <a:spLocks noRot="1" noChangeArrowheads="1"/>
          </p:cNvSpPr>
          <p:nvPr/>
        </p:nvSpPr>
        <p:spPr bwMode="auto">
          <a:xfrm>
            <a:off x="0" y="333375"/>
            <a:ext cx="9144000" cy="792163"/>
          </a:xfrm>
          <a:prstGeom prst="rect">
            <a:avLst/>
          </a:prstGeom>
          <a:noFill/>
          <a:ln w="9525">
            <a:noFill/>
            <a:miter lim="800000"/>
            <a:headEnd/>
            <a:tailEnd/>
          </a:ln>
          <a:effectLst/>
        </p:spPr>
        <p:txBody>
          <a:bodyPr anchor="ctr"/>
          <a:lstStyle/>
          <a:p>
            <a:pPr algn="ctr">
              <a:defRPr/>
            </a:pPr>
            <a:r>
              <a:rPr lang="fr-FR" sz="3200" dirty="0">
                <a:effectLst>
                  <a:outerShdw blurRad="38100" dist="38100" dir="2700000" algn="tl">
                    <a:srgbClr val="000000"/>
                  </a:outerShdw>
                </a:effectLst>
                <a:latin typeface="Arial" pitchFamily="34" charset="0"/>
                <a:cs typeface="Arial" pitchFamily="34" charset="0"/>
              </a:rPr>
              <a:t>Le module </a:t>
            </a:r>
            <a:r>
              <a:rPr lang="fr-FR" sz="3200" i="1" dirty="0" err="1">
                <a:effectLst>
                  <a:outerShdw blurRad="38100" dist="38100" dir="2700000" algn="tl">
                    <a:srgbClr val="000000"/>
                  </a:outerShdw>
                </a:effectLst>
                <a:latin typeface="Arial" pitchFamily="34" charset="0"/>
                <a:cs typeface="Arial" pitchFamily="34" charset="0"/>
              </a:rPr>
              <a:t>Savedit</a:t>
            </a:r>
            <a:endParaRPr lang="fr-FR" sz="3200" i="1" dirty="0">
              <a:effectLst>
                <a:outerShdw blurRad="38100" dist="38100" dir="2700000" algn="tl">
                  <a:srgbClr val="000000"/>
                </a:outerShdw>
              </a:effectLst>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3236" name="Text Box 4"/>
          <p:cNvSpPr txBox="1">
            <a:spLocks noChangeArrowheads="1"/>
          </p:cNvSpPr>
          <p:nvPr/>
        </p:nvSpPr>
        <p:spPr bwMode="auto">
          <a:xfrm>
            <a:off x="250825" y="1196975"/>
            <a:ext cx="5567363" cy="396875"/>
          </a:xfrm>
          <a:prstGeom prst="rect">
            <a:avLst/>
          </a:prstGeom>
          <a:noFill/>
          <a:ln w="9525">
            <a:noFill/>
            <a:miter lim="800000"/>
            <a:headEnd/>
            <a:tailEnd/>
          </a:ln>
          <a:effectLst/>
        </p:spPr>
        <p:txBody>
          <a:bodyPr>
            <a:spAutoFit/>
          </a:bodyPr>
          <a:lstStyle/>
          <a:p>
            <a:pPr eaLnBrk="0" hangingPunct="0">
              <a:spcBef>
                <a:spcPct val="50000"/>
              </a:spcBef>
              <a:defRPr/>
            </a:pPr>
            <a:r>
              <a:rPr lang="fr-FR" sz="2000">
                <a:effectLst>
                  <a:outerShdw blurRad="38100" dist="38100" dir="2700000" algn="tl">
                    <a:srgbClr val="000000"/>
                  </a:outerShdw>
                </a:effectLst>
                <a:latin typeface="Arial" pitchFamily="34" charset="0"/>
                <a:cs typeface="Arial" pitchFamily="34" charset="0"/>
              </a:rPr>
              <a:t>Importation de levés GPS</a:t>
            </a:r>
          </a:p>
        </p:txBody>
      </p:sp>
      <p:pic>
        <p:nvPicPr>
          <p:cNvPr id="31748" name="Picture 5"/>
          <p:cNvPicPr>
            <a:picLocks noChangeAspect="1" noChangeArrowheads="1"/>
          </p:cNvPicPr>
          <p:nvPr>
            <p:ph idx="1"/>
          </p:nvPr>
        </p:nvPicPr>
        <p:blipFill>
          <a:blip r:embed="rId3" cstate="print"/>
          <a:srcRect/>
          <a:stretch>
            <a:fillRect/>
          </a:stretch>
        </p:blipFill>
        <p:spPr>
          <a:xfrm>
            <a:off x="395288" y="1773238"/>
            <a:ext cx="1500187" cy="4824412"/>
          </a:xfrm>
          <a:noFill/>
        </p:spPr>
      </p:pic>
      <p:sp>
        <p:nvSpPr>
          <p:cNvPr id="31749" name="Line 6"/>
          <p:cNvSpPr>
            <a:spLocks noChangeShapeType="1"/>
          </p:cNvSpPr>
          <p:nvPr/>
        </p:nvSpPr>
        <p:spPr bwMode="auto">
          <a:xfrm>
            <a:off x="2843213" y="2781300"/>
            <a:ext cx="1150937" cy="0"/>
          </a:xfrm>
          <a:prstGeom prst="line">
            <a:avLst/>
          </a:prstGeom>
          <a:noFill/>
          <a:ln w="38100">
            <a:solidFill>
              <a:schemeClr val="folHlink"/>
            </a:solidFill>
            <a:round/>
            <a:headEnd/>
            <a:tailEnd type="triangle" w="lg" len="lg"/>
          </a:ln>
        </p:spPr>
        <p:txBody>
          <a:bodyPr/>
          <a:lstStyle/>
          <a:p>
            <a:endParaRPr lang="en-US">
              <a:latin typeface="Arial" pitchFamily="34" charset="0"/>
              <a:cs typeface="Arial" pitchFamily="34" charset="0"/>
            </a:endParaRPr>
          </a:p>
        </p:txBody>
      </p:sp>
      <p:pic>
        <p:nvPicPr>
          <p:cNvPr id="31751" name="Picture 8"/>
          <p:cNvPicPr>
            <a:picLocks noChangeAspect="1" noChangeArrowheads="1"/>
          </p:cNvPicPr>
          <p:nvPr/>
        </p:nvPicPr>
        <p:blipFill>
          <a:blip r:embed="rId4" cstate="print"/>
          <a:srcRect/>
          <a:stretch>
            <a:fillRect/>
          </a:stretch>
        </p:blipFill>
        <p:spPr bwMode="auto">
          <a:xfrm>
            <a:off x="2195513" y="3284538"/>
            <a:ext cx="2601912" cy="2736850"/>
          </a:xfrm>
          <a:prstGeom prst="rect">
            <a:avLst/>
          </a:prstGeom>
          <a:noFill/>
          <a:ln w="9525">
            <a:noFill/>
            <a:miter lim="800000"/>
            <a:headEnd/>
            <a:tailEnd/>
          </a:ln>
        </p:spPr>
      </p:pic>
      <p:pic>
        <p:nvPicPr>
          <p:cNvPr id="31753" name="Picture 10"/>
          <p:cNvPicPr>
            <a:picLocks noChangeAspect="1" noChangeArrowheads="1"/>
          </p:cNvPicPr>
          <p:nvPr/>
        </p:nvPicPr>
        <p:blipFill>
          <a:blip r:embed="rId5" cstate="print"/>
          <a:srcRect/>
          <a:stretch>
            <a:fillRect/>
          </a:stretch>
        </p:blipFill>
        <p:spPr bwMode="auto">
          <a:xfrm>
            <a:off x="5148263" y="2133600"/>
            <a:ext cx="3600450" cy="4086225"/>
          </a:xfrm>
          <a:prstGeom prst="rect">
            <a:avLst/>
          </a:prstGeom>
          <a:noFill/>
          <a:ln w="9525">
            <a:noFill/>
            <a:miter lim="800000"/>
            <a:headEnd/>
            <a:tailEnd/>
          </a:ln>
        </p:spPr>
      </p:pic>
      <p:pic>
        <p:nvPicPr>
          <p:cNvPr id="31755" name="Picture 12" descr="http://images.google.co.th/images?q=tbn:8dSp8sbQYDr9zM:www.radioacc.co.za/pics/gps-76.jpg">
            <a:hlinkClick r:id="rId6"/>
          </p:cNvPr>
          <p:cNvPicPr>
            <a:picLocks noChangeAspect="1" noChangeArrowheads="1"/>
          </p:cNvPicPr>
          <p:nvPr/>
        </p:nvPicPr>
        <p:blipFill>
          <a:blip r:embed="rId7" r:link="rId8" cstate="print"/>
          <a:srcRect/>
          <a:stretch>
            <a:fillRect/>
          </a:stretch>
        </p:blipFill>
        <p:spPr bwMode="auto">
          <a:xfrm>
            <a:off x="3924300" y="4508500"/>
            <a:ext cx="546100" cy="1079500"/>
          </a:xfrm>
          <a:prstGeom prst="rect">
            <a:avLst/>
          </a:prstGeom>
          <a:noFill/>
          <a:ln w="9525">
            <a:noFill/>
            <a:miter lim="800000"/>
            <a:headEnd/>
            <a:tailEnd/>
          </a:ln>
        </p:spPr>
      </p:pic>
      <p:sp>
        <p:nvSpPr>
          <p:cNvPr id="223245" name="Rectangle 13"/>
          <p:cNvSpPr>
            <a:spLocks noRot="1" noChangeArrowheads="1"/>
          </p:cNvSpPr>
          <p:nvPr/>
        </p:nvSpPr>
        <p:spPr bwMode="auto">
          <a:xfrm>
            <a:off x="0" y="333375"/>
            <a:ext cx="9144000" cy="792163"/>
          </a:xfrm>
          <a:prstGeom prst="rect">
            <a:avLst/>
          </a:prstGeom>
          <a:noFill/>
          <a:ln w="9525">
            <a:noFill/>
            <a:miter lim="800000"/>
            <a:headEnd/>
            <a:tailEnd/>
          </a:ln>
          <a:effectLst/>
        </p:spPr>
        <p:txBody>
          <a:bodyPr anchor="ctr"/>
          <a:lstStyle/>
          <a:p>
            <a:pPr algn="ctr">
              <a:defRPr/>
            </a:pPr>
            <a:r>
              <a:rPr lang="fr-FR" sz="3200">
                <a:effectLst>
                  <a:outerShdw blurRad="38100" dist="38100" dir="2700000" algn="tl">
                    <a:srgbClr val="000000"/>
                  </a:outerShdw>
                </a:effectLst>
                <a:latin typeface="Arial" pitchFamily="34" charset="0"/>
                <a:cs typeface="Arial" pitchFamily="34" charset="0"/>
              </a:rPr>
              <a:t>Le module </a:t>
            </a:r>
            <a:r>
              <a:rPr lang="fr-FR" sz="3200" i="1">
                <a:effectLst>
                  <a:outerShdw blurRad="38100" dist="38100" dir="2700000" algn="tl">
                    <a:srgbClr val="000000"/>
                  </a:outerShdw>
                </a:effectLst>
                <a:latin typeface="Arial" pitchFamily="34" charset="0"/>
                <a:cs typeface="Arial" pitchFamily="34" charset="0"/>
              </a:rPr>
              <a:t>Savedit</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5218" name="Rectangle 2"/>
          <p:cNvSpPr>
            <a:spLocks noRot="1" noChangeArrowheads="1"/>
          </p:cNvSpPr>
          <p:nvPr/>
        </p:nvSpPr>
        <p:spPr bwMode="auto">
          <a:xfrm>
            <a:off x="0" y="2708275"/>
            <a:ext cx="9144000" cy="1296988"/>
          </a:xfrm>
          <a:prstGeom prst="rect">
            <a:avLst/>
          </a:prstGeom>
          <a:solidFill>
            <a:srgbClr val="C0C0C0">
              <a:alpha val="10001"/>
            </a:srgbClr>
          </a:solidFill>
          <a:ln w="9525">
            <a:noFill/>
            <a:miter lim="800000"/>
            <a:headEnd/>
            <a:tailEnd/>
          </a:ln>
          <a:effectLst/>
        </p:spPr>
        <p:txBody>
          <a:bodyPr anchor="ctr"/>
          <a:lstStyle/>
          <a:p>
            <a:pPr algn="ctr">
              <a:defRPr/>
            </a:pPr>
            <a:r>
              <a:rPr lang="fr-FR" sz="3600">
                <a:solidFill>
                  <a:srgbClr val="FFCC66"/>
                </a:solidFill>
                <a:effectLst>
                  <a:outerShdw blurRad="38100" dist="38100" dir="2700000" algn="tl">
                    <a:srgbClr val="000000"/>
                  </a:outerShdw>
                </a:effectLst>
                <a:latin typeface="Arial" charset="0"/>
              </a:rPr>
              <a:t>Récupération de données</a:t>
            </a:r>
            <a:endParaRPr lang="fr-FR" sz="4400">
              <a:solidFill>
                <a:srgbClr val="FFCC66"/>
              </a:solidFill>
              <a:effectLst>
                <a:outerShdw blurRad="38100" dist="38100" dir="2700000" algn="tl">
                  <a:srgbClr val="000000"/>
                </a:outerShdw>
              </a:effectLst>
              <a:latin typeface="Arial"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0643" name="Text Box 3"/>
          <p:cNvSpPr txBox="1">
            <a:spLocks noChangeArrowheads="1"/>
          </p:cNvSpPr>
          <p:nvPr/>
        </p:nvSpPr>
        <p:spPr bwMode="auto">
          <a:xfrm>
            <a:off x="250825" y="1196975"/>
            <a:ext cx="5567363" cy="396875"/>
          </a:xfrm>
          <a:prstGeom prst="rect">
            <a:avLst/>
          </a:prstGeom>
          <a:noFill/>
          <a:ln w="9525">
            <a:noFill/>
            <a:miter lim="800000"/>
            <a:headEnd/>
            <a:tailEnd/>
          </a:ln>
          <a:effectLst/>
        </p:spPr>
        <p:txBody>
          <a:bodyPr>
            <a:spAutoFit/>
          </a:bodyPr>
          <a:lstStyle/>
          <a:p>
            <a:pPr eaLnBrk="0" hangingPunct="0">
              <a:spcBef>
                <a:spcPct val="50000"/>
              </a:spcBef>
              <a:defRPr/>
            </a:pPr>
            <a:r>
              <a:rPr lang="fr-FR" sz="2000" dirty="0">
                <a:effectLst>
                  <a:outerShdw blurRad="38100" dist="38100" dir="2700000" algn="tl">
                    <a:srgbClr val="000000"/>
                  </a:outerShdw>
                </a:effectLst>
                <a:latin typeface="Arial" pitchFamily="34" charset="0"/>
                <a:cs typeface="Arial" pitchFamily="34" charset="0"/>
              </a:rPr>
              <a:t>Vectorisation semi-automatique</a:t>
            </a:r>
          </a:p>
        </p:txBody>
      </p:sp>
      <p:sp>
        <p:nvSpPr>
          <p:cNvPr id="240652" name="Rectangle 12"/>
          <p:cNvSpPr>
            <a:spLocks noRot="1" noChangeArrowheads="1"/>
          </p:cNvSpPr>
          <p:nvPr/>
        </p:nvSpPr>
        <p:spPr bwMode="auto">
          <a:xfrm>
            <a:off x="0" y="333375"/>
            <a:ext cx="9144000" cy="792163"/>
          </a:xfrm>
          <a:prstGeom prst="rect">
            <a:avLst/>
          </a:prstGeom>
          <a:noFill/>
          <a:ln w="9525">
            <a:noFill/>
            <a:miter lim="800000"/>
            <a:headEnd/>
            <a:tailEnd/>
          </a:ln>
          <a:effectLst/>
        </p:spPr>
        <p:txBody>
          <a:bodyPr anchor="ctr"/>
          <a:lstStyle/>
          <a:p>
            <a:pPr algn="ctr">
              <a:defRPr/>
            </a:pPr>
            <a:r>
              <a:rPr lang="fr-FR" sz="3200" dirty="0">
                <a:effectLst>
                  <a:outerShdw blurRad="38100" dist="38100" dir="2700000" algn="tl">
                    <a:srgbClr val="000000"/>
                  </a:outerShdw>
                </a:effectLst>
                <a:latin typeface="Arial" pitchFamily="34" charset="0"/>
                <a:cs typeface="Arial" pitchFamily="34" charset="0"/>
              </a:rPr>
              <a:t>Le module </a:t>
            </a:r>
            <a:r>
              <a:rPr lang="fr-FR" sz="3200" i="1" dirty="0" err="1">
                <a:effectLst>
                  <a:outerShdw blurRad="38100" dist="38100" dir="2700000" algn="tl">
                    <a:srgbClr val="000000"/>
                  </a:outerShdw>
                </a:effectLst>
                <a:latin typeface="Arial" pitchFamily="34" charset="0"/>
                <a:cs typeface="Arial" pitchFamily="34" charset="0"/>
              </a:rPr>
              <a:t>Savedit</a:t>
            </a:r>
            <a:endParaRPr lang="fr-FR" sz="3200" i="1" dirty="0">
              <a:effectLst>
                <a:outerShdw blurRad="38100" dist="38100" dir="2700000" algn="tl">
                  <a:srgbClr val="000000"/>
                </a:outerShdw>
              </a:effectLst>
              <a:latin typeface="Arial" pitchFamily="34" charset="0"/>
              <a:cs typeface="Arial" pitchFamily="34" charset="0"/>
            </a:endParaRPr>
          </a:p>
        </p:txBody>
      </p:sp>
      <p:pic>
        <p:nvPicPr>
          <p:cNvPr id="32776" name="Picture 14" descr="SavGIS04"/>
          <p:cNvPicPr>
            <a:picLocks noChangeAspect="1" noChangeArrowheads="1"/>
          </p:cNvPicPr>
          <p:nvPr/>
        </p:nvPicPr>
        <p:blipFill>
          <a:blip r:embed="rId3" cstate="print"/>
          <a:srcRect/>
          <a:stretch>
            <a:fillRect/>
          </a:stretch>
        </p:blipFill>
        <p:spPr bwMode="auto">
          <a:xfrm>
            <a:off x="611188" y="1808163"/>
            <a:ext cx="7705725" cy="481806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2691" name="Text Box 3"/>
          <p:cNvSpPr txBox="1">
            <a:spLocks noChangeArrowheads="1"/>
          </p:cNvSpPr>
          <p:nvPr/>
        </p:nvSpPr>
        <p:spPr bwMode="auto">
          <a:xfrm>
            <a:off x="250825" y="1196975"/>
            <a:ext cx="5567363" cy="396875"/>
          </a:xfrm>
          <a:prstGeom prst="rect">
            <a:avLst/>
          </a:prstGeom>
          <a:noFill/>
          <a:ln w="9525">
            <a:noFill/>
            <a:miter lim="800000"/>
            <a:headEnd/>
            <a:tailEnd/>
          </a:ln>
          <a:effectLst/>
        </p:spPr>
        <p:txBody>
          <a:bodyPr>
            <a:spAutoFit/>
          </a:bodyPr>
          <a:lstStyle/>
          <a:p>
            <a:pPr eaLnBrk="0" hangingPunct="0">
              <a:spcBef>
                <a:spcPct val="50000"/>
              </a:spcBef>
              <a:defRPr/>
            </a:pPr>
            <a:r>
              <a:rPr lang="fr-FR" sz="2000">
                <a:effectLst>
                  <a:outerShdw blurRad="38100" dist="38100" dir="2700000" algn="tl">
                    <a:srgbClr val="000000"/>
                  </a:outerShdw>
                </a:effectLst>
                <a:latin typeface="Arial" pitchFamily="34" charset="0"/>
                <a:cs typeface="Arial" pitchFamily="34" charset="0"/>
              </a:rPr>
              <a:t>Gestion de cartothèque numérique</a:t>
            </a:r>
          </a:p>
        </p:txBody>
      </p:sp>
      <p:sp>
        <p:nvSpPr>
          <p:cNvPr id="242695" name="Rectangle 7"/>
          <p:cNvSpPr>
            <a:spLocks noRot="1" noChangeArrowheads="1"/>
          </p:cNvSpPr>
          <p:nvPr/>
        </p:nvSpPr>
        <p:spPr bwMode="auto">
          <a:xfrm>
            <a:off x="0" y="333375"/>
            <a:ext cx="9144000" cy="792163"/>
          </a:xfrm>
          <a:prstGeom prst="rect">
            <a:avLst/>
          </a:prstGeom>
          <a:noFill/>
          <a:ln w="9525">
            <a:noFill/>
            <a:miter lim="800000"/>
            <a:headEnd/>
            <a:tailEnd/>
          </a:ln>
          <a:effectLst/>
        </p:spPr>
        <p:txBody>
          <a:bodyPr anchor="ctr"/>
          <a:lstStyle/>
          <a:p>
            <a:pPr algn="ctr">
              <a:defRPr/>
            </a:pPr>
            <a:r>
              <a:rPr lang="fr-FR" sz="3200">
                <a:effectLst>
                  <a:outerShdw blurRad="38100" dist="38100" dir="2700000" algn="tl">
                    <a:srgbClr val="000000"/>
                  </a:outerShdw>
                </a:effectLst>
                <a:latin typeface="Arial" pitchFamily="34" charset="0"/>
                <a:cs typeface="Arial" pitchFamily="34" charset="0"/>
              </a:rPr>
              <a:t>Le module </a:t>
            </a:r>
            <a:r>
              <a:rPr lang="fr-FR" sz="3200" i="1">
                <a:effectLst>
                  <a:outerShdw blurRad="38100" dist="38100" dir="2700000" algn="tl">
                    <a:srgbClr val="000000"/>
                  </a:outerShdw>
                </a:effectLst>
                <a:latin typeface="Arial" pitchFamily="34" charset="0"/>
                <a:cs typeface="Arial" pitchFamily="34" charset="0"/>
              </a:rPr>
              <a:t>Savedit</a:t>
            </a:r>
          </a:p>
        </p:txBody>
      </p:sp>
      <p:pic>
        <p:nvPicPr>
          <p:cNvPr id="33800" name="Picture 9" descr="savedit10"/>
          <p:cNvPicPr>
            <a:picLocks noChangeAspect="1" noChangeArrowheads="1"/>
          </p:cNvPicPr>
          <p:nvPr/>
        </p:nvPicPr>
        <p:blipFill>
          <a:blip r:embed="rId3" cstate="print"/>
          <a:srcRect/>
          <a:stretch>
            <a:fillRect/>
          </a:stretch>
        </p:blipFill>
        <p:spPr bwMode="auto">
          <a:xfrm>
            <a:off x="201613" y="2719388"/>
            <a:ext cx="4800600" cy="3600450"/>
          </a:xfrm>
          <a:prstGeom prst="rect">
            <a:avLst/>
          </a:prstGeom>
          <a:noFill/>
          <a:ln w="9525">
            <a:noFill/>
            <a:miter lim="800000"/>
            <a:headEnd/>
            <a:tailEnd/>
          </a:ln>
        </p:spPr>
      </p:pic>
      <p:pic>
        <p:nvPicPr>
          <p:cNvPr id="33801" name="Picture 10" descr="savedit9"/>
          <p:cNvPicPr>
            <a:picLocks noChangeAspect="1" noChangeArrowheads="1"/>
          </p:cNvPicPr>
          <p:nvPr/>
        </p:nvPicPr>
        <p:blipFill>
          <a:blip r:embed="rId4" cstate="print"/>
          <a:srcRect/>
          <a:stretch>
            <a:fillRect/>
          </a:stretch>
        </p:blipFill>
        <p:spPr bwMode="auto">
          <a:xfrm>
            <a:off x="2030413" y="2433638"/>
            <a:ext cx="4826000" cy="3619500"/>
          </a:xfrm>
          <a:prstGeom prst="rect">
            <a:avLst/>
          </a:prstGeom>
          <a:noFill/>
          <a:ln w="9525">
            <a:noFill/>
            <a:miter lim="800000"/>
            <a:headEnd/>
            <a:tailEnd/>
          </a:ln>
        </p:spPr>
      </p:pic>
      <p:pic>
        <p:nvPicPr>
          <p:cNvPr id="33802" name="Picture 11" descr="savedit8"/>
          <p:cNvPicPr>
            <a:picLocks noChangeAspect="1" noChangeArrowheads="1"/>
          </p:cNvPicPr>
          <p:nvPr/>
        </p:nvPicPr>
        <p:blipFill>
          <a:blip r:embed="rId5" cstate="print"/>
          <a:srcRect/>
          <a:stretch>
            <a:fillRect/>
          </a:stretch>
        </p:blipFill>
        <p:spPr bwMode="auto">
          <a:xfrm>
            <a:off x="4138613" y="2205038"/>
            <a:ext cx="4826000" cy="36195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9380" name="Rectangle 4"/>
          <p:cNvSpPr>
            <a:spLocks noChangeArrowheads="1"/>
          </p:cNvSpPr>
          <p:nvPr/>
        </p:nvSpPr>
        <p:spPr bwMode="auto">
          <a:xfrm>
            <a:off x="827088" y="2276872"/>
            <a:ext cx="7561262" cy="3168253"/>
          </a:xfrm>
          <a:prstGeom prst="rect">
            <a:avLst/>
          </a:prstGeom>
          <a:solidFill>
            <a:srgbClr val="C0C0C0">
              <a:alpha val="10001"/>
            </a:srgbClr>
          </a:solidFill>
          <a:ln w="9525">
            <a:noFill/>
            <a:miter lim="800000"/>
            <a:headEnd/>
            <a:tailEnd/>
          </a:ln>
          <a:effectLst/>
        </p:spPr>
        <p:txBody>
          <a:bodyPr anchor="ctr"/>
          <a:lstStyle/>
          <a:p>
            <a:pPr>
              <a:lnSpc>
                <a:spcPct val="80000"/>
              </a:lnSpc>
              <a:spcBef>
                <a:spcPct val="20000"/>
              </a:spcBef>
              <a:buClr>
                <a:schemeClr val="hlink"/>
              </a:buClr>
              <a:buSzPct val="80000"/>
              <a:buFont typeface="Arial" charset="0"/>
              <a:buNone/>
              <a:defRPr/>
            </a:pPr>
            <a:r>
              <a:rPr lang="fr-FR" dirty="0" err="1">
                <a:solidFill>
                  <a:srgbClr val="FFCC66"/>
                </a:solidFill>
                <a:effectLst>
                  <a:outerShdw blurRad="38100" dist="38100" dir="2700000" algn="tl">
                    <a:srgbClr val="000000"/>
                  </a:outerShdw>
                </a:effectLst>
                <a:latin typeface="Arial" pitchFamily="34" charset="0"/>
                <a:cs typeface="Arial" pitchFamily="34" charset="0"/>
              </a:rPr>
              <a:t>Bordin</a:t>
            </a:r>
            <a:r>
              <a:rPr lang="fr-FR" dirty="0">
                <a:solidFill>
                  <a:srgbClr val="FFCC66"/>
                </a:solidFill>
                <a:effectLst>
                  <a:outerShdw blurRad="38100" dist="38100" dir="2700000" algn="tl">
                    <a:srgbClr val="000000"/>
                  </a:outerShdw>
                </a:effectLst>
                <a:latin typeface="Arial" pitchFamily="34" charset="0"/>
                <a:cs typeface="Arial" pitchFamily="34" charset="0"/>
              </a:rPr>
              <a:t> P</a:t>
            </a:r>
            <a:r>
              <a:rPr lang="fr-FR" dirty="0">
                <a:effectLst>
                  <a:outerShdw blurRad="38100" dist="38100" dir="2700000" algn="tl">
                    <a:srgbClr val="000000"/>
                  </a:outerShdw>
                </a:effectLst>
                <a:latin typeface="Arial" pitchFamily="34" charset="0"/>
                <a:cs typeface="Arial" pitchFamily="34" charset="0"/>
              </a:rPr>
              <a:t>., 2002, SIG : concepts, outils et données, Hermès – Lavoisier, 	</a:t>
            </a:r>
          </a:p>
          <a:p>
            <a:pPr>
              <a:lnSpc>
                <a:spcPct val="80000"/>
              </a:lnSpc>
              <a:spcBef>
                <a:spcPct val="20000"/>
              </a:spcBef>
              <a:buClr>
                <a:schemeClr val="hlink"/>
              </a:buClr>
              <a:buSzPct val="80000"/>
              <a:buFont typeface="Arial" charset="0"/>
              <a:buNone/>
              <a:defRPr/>
            </a:pPr>
            <a:r>
              <a:rPr lang="fr-FR" dirty="0">
                <a:effectLst>
                  <a:outerShdw blurRad="38100" dist="38100" dir="2700000" algn="tl">
                    <a:srgbClr val="000000"/>
                  </a:outerShdw>
                </a:effectLst>
                <a:latin typeface="Arial" pitchFamily="34" charset="0"/>
                <a:cs typeface="Arial" pitchFamily="34" charset="0"/>
              </a:rPr>
              <a:t>259p.</a:t>
            </a:r>
          </a:p>
          <a:p>
            <a:pPr>
              <a:lnSpc>
                <a:spcPct val="80000"/>
              </a:lnSpc>
              <a:spcBef>
                <a:spcPct val="20000"/>
              </a:spcBef>
              <a:buClr>
                <a:schemeClr val="hlink"/>
              </a:buClr>
              <a:buSzPct val="80000"/>
              <a:buFont typeface="Arial" charset="0"/>
              <a:buNone/>
              <a:defRPr/>
            </a:pPr>
            <a:endParaRPr lang="fr-FR" dirty="0">
              <a:effectLst>
                <a:outerShdw blurRad="38100" dist="38100" dir="2700000" algn="tl">
                  <a:srgbClr val="000000"/>
                </a:outerShdw>
              </a:effectLst>
              <a:latin typeface="Arial" pitchFamily="34" charset="0"/>
              <a:cs typeface="Arial" pitchFamily="34" charset="0"/>
            </a:endParaRPr>
          </a:p>
          <a:p>
            <a:pPr>
              <a:lnSpc>
                <a:spcPct val="80000"/>
              </a:lnSpc>
              <a:spcBef>
                <a:spcPct val="20000"/>
              </a:spcBef>
              <a:buClr>
                <a:schemeClr val="hlink"/>
              </a:buClr>
              <a:buSzPct val="80000"/>
              <a:buFont typeface="Arial" charset="0"/>
              <a:buNone/>
              <a:defRPr/>
            </a:pPr>
            <a:r>
              <a:rPr lang="fr-FR" dirty="0">
                <a:solidFill>
                  <a:srgbClr val="FFCC66"/>
                </a:solidFill>
                <a:effectLst>
                  <a:outerShdw blurRad="38100" dist="38100" dir="2700000" algn="tl">
                    <a:srgbClr val="000000"/>
                  </a:outerShdw>
                </a:effectLst>
                <a:latin typeface="Arial" pitchFamily="34" charset="0"/>
                <a:cs typeface="Arial" pitchFamily="34" charset="0"/>
              </a:rPr>
              <a:t>CERTU</a:t>
            </a:r>
            <a:r>
              <a:rPr lang="fr-FR" dirty="0">
                <a:effectLst>
                  <a:outerShdw blurRad="38100" dist="38100" dir="2700000" algn="tl">
                    <a:srgbClr val="000000"/>
                  </a:outerShdw>
                </a:effectLst>
                <a:latin typeface="Arial" pitchFamily="34" charset="0"/>
                <a:cs typeface="Arial" pitchFamily="34" charset="0"/>
              </a:rPr>
              <a:t>, Revue </a:t>
            </a:r>
            <a:r>
              <a:rPr lang="fr-FR" dirty="0" err="1">
                <a:effectLst>
                  <a:outerShdw blurRad="38100" dist="38100" dir="2700000" algn="tl">
                    <a:srgbClr val="000000"/>
                  </a:outerShdw>
                </a:effectLst>
                <a:latin typeface="Arial" pitchFamily="34" charset="0"/>
                <a:cs typeface="Arial" pitchFamily="34" charset="0"/>
              </a:rPr>
              <a:t>Sign@ature</a:t>
            </a:r>
            <a:r>
              <a:rPr lang="fr-FR" dirty="0">
                <a:effectLst>
                  <a:outerShdw blurRad="38100" dist="38100" dir="2700000" algn="tl">
                    <a:srgbClr val="000000"/>
                  </a:outerShdw>
                </a:effectLst>
                <a:latin typeface="Arial" pitchFamily="34" charset="0"/>
                <a:cs typeface="Arial" pitchFamily="34" charset="0"/>
              </a:rPr>
              <a:t> n°26 du mars 2004. Centre d’Étude sur les Réseaux, les transports, l’urbanisme et les constructions publiques.</a:t>
            </a:r>
          </a:p>
          <a:p>
            <a:pPr>
              <a:lnSpc>
                <a:spcPct val="80000"/>
              </a:lnSpc>
              <a:spcBef>
                <a:spcPct val="20000"/>
              </a:spcBef>
              <a:buClr>
                <a:schemeClr val="hlink"/>
              </a:buClr>
              <a:buSzPct val="80000"/>
              <a:buFont typeface="Arial" charset="0"/>
              <a:buNone/>
              <a:defRPr/>
            </a:pPr>
            <a:endParaRPr lang="fr-FR" dirty="0">
              <a:effectLst>
                <a:outerShdw blurRad="38100" dist="38100" dir="2700000" algn="tl">
                  <a:srgbClr val="000000"/>
                </a:outerShdw>
              </a:effectLst>
              <a:latin typeface="Arial" pitchFamily="34" charset="0"/>
              <a:cs typeface="Arial" pitchFamily="34" charset="0"/>
            </a:endParaRPr>
          </a:p>
          <a:p>
            <a:pPr>
              <a:lnSpc>
                <a:spcPct val="80000"/>
              </a:lnSpc>
              <a:spcBef>
                <a:spcPct val="20000"/>
              </a:spcBef>
              <a:buClr>
                <a:schemeClr val="hlink"/>
              </a:buClr>
              <a:buSzPct val="80000"/>
              <a:buFont typeface="Arial" charset="0"/>
              <a:buNone/>
              <a:defRPr/>
            </a:pPr>
            <a:r>
              <a:rPr lang="fr-FR" dirty="0">
                <a:solidFill>
                  <a:srgbClr val="FFCC66"/>
                </a:solidFill>
                <a:effectLst>
                  <a:outerShdw blurRad="38100" dist="38100" dir="2700000" algn="tl">
                    <a:srgbClr val="000000"/>
                  </a:outerShdw>
                </a:effectLst>
                <a:latin typeface="Arial" pitchFamily="34" charset="0"/>
                <a:cs typeface="Arial" pitchFamily="34" charset="0"/>
              </a:rPr>
              <a:t>ESRI</a:t>
            </a:r>
            <a:r>
              <a:rPr lang="fr-FR" dirty="0">
                <a:effectLst>
                  <a:outerShdw blurRad="38100" dist="38100" dir="2700000" algn="tl">
                    <a:srgbClr val="000000"/>
                  </a:outerShdw>
                </a:effectLst>
                <a:latin typeface="Arial" pitchFamily="34" charset="0"/>
                <a:cs typeface="Arial" pitchFamily="34" charset="0"/>
              </a:rPr>
              <a:t>, 2005, Mise à jour dans </a:t>
            </a:r>
            <a:r>
              <a:rPr lang="fr-FR" dirty="0" err="1">
                <a:effectLst>
                  <a:outerShdw blurRad="38100" dist="38100" dir="2700000" algn="tl">
                    <a:srgbClr val="000000"/>
                  </a:outerShdw>
                </a:effectLst>
                <a:latin typeface="Arial" pitchFamily="34" charset="0"/>
                <a:cs typeface="Arial" pitchFamily="34" charset="0"/>
              </a:rPr>
              <a:t>ArcMap</a:t>
            </a:r>
            <a:r>
              <a:rPr lang="fr-FR" dirty="0">
                <a:effectLst>
                  <a:outerShdw blurRad="38100" dist="38100" dir="2700000" algn="tl">
                    <a:srgbClr val="000000"/>
                  </a:outerShdw>
                </a:effectLst>
                <a:latin typeface="Arial" pitchFamily="34" charset="0"/>
                <a:cs typeface="Arial" pitchFamily="34" charset="0"/>
              </a:rPr>
              <a:t> (</a:t>
            </a:r>
            <a:r>
              <a:rPr lang="fr-FR" dirty="0" err="1">
                <a:effectLst>
                  <a:outerShdw blurRad="38100" dist="38100" dir="2700000" algn="tl">
                    <a:srgbClr val="000000"/>
                  </a:outerShdw>
                </a:effectLst>
                <a:latin typeface="Arial" pitchFamily="34" charset="0"/>
                <a:cs typeface="Arial" pitchFamily="34" charset="0"/>
              </a:rPr>
              <a:t>ArcGIS</a:t>
            </a:r>
            <a:r>
              <a:rPr lang="fr-FR" dirty="0">
                <a:effectLst>
                  <a:outerShdw blurRad="38100" dist="38100" dir="2700000" algn="tl">
                    <a:srgbClr val="000000"/>
                  </a:outerShdw>
                </a:effectLst>
                <a:latin typeface="Arial" pitchFamily="34" charset="0"/>
                <a:cs typeface="Arial" pitchFamily="34" charset="0"/>
              </a:rPr>
              <a:t> 9), 507p.</a:t>
            </a:r>
          </a:p>
          <a:p>
            <a:pPr>
              <a:lnSpc>
                <a:spcPct val="80000"/>
              </a:lnSpc>
              <a:spcBef>
                <a:spcPct val="20000"/>
              </a:spcBef>
              <a:buClr>
                <a:schemeClr val="hlink"/>
              </a:buClr>
              <a:buSzPct val="80000"/>
              <a:buFont typeface="Arial" charset="0"/>
              <a:buNone/>
              <a:defRPr/>
            </a:pPr>
            <a:endParaRPr lang="fr-FR" dirty="0">
              <a:effectLst>
                <a:outerShdw blurRad="38100" dist="38100" dir="2700000" algn="tl">
                  <a:srgbClr val="000000"/>
                </a:outerShdw>
              </a:effectLst>
              <a:latin typeface="Arial" pitchFamily="34" charset="0"/>
              <a:cs typeface="Arial" pitchFamily="34" charset="0"/>
            </a:endParaRPr>
          </a:p>
          <a:p>
            <a:pPr>
              <a:lnSpc>
                <a:spcPct val="80000"/>
              </a:lnSpc>
              <a:spcBef>
                <a:spcPct val="20000"/>
              </a:spcBef>
              <a:buClr>
                <a:schemeClr val="hlink"/>
              </a:buClr>
              <a:buSzPct val="80000"/>
              <a:buFont typeface="Arial" charset="0"/>
              <a:buNone/>
              <a:defRPr/>
            </a:pPr>
            <a:r>
              <a:rPr lang="fr-FR" dirty="0">
                <a:solidFill>
                  <a:srgbClr val="FFCC66"/>
                </a:solidFill>
                <a:effectLst>
                  <a:outerShdw blurRad="38100" dist="38100" dir="2700000" algn="tl">
                    <a:srgbClr val="000000"/>
                  </a:outerShdw>
                </a:effectLst>
                <a:latin typeface="Arial" pitchFamily="34" charset="0"/>
                <a:cs typeface="Arial" pitchFamily="34" charset="0"/>
              </a:rPr>
              <a:t>Souris M</a:t>
            </a:r>
            <a:r>
              <a:rPr lang="fr-FR" dirty="0">
                <a:effectLst>
                  <a:outerShdw blurRad="38100" dist="38100" dir="2700000" algn="tl">
                    <a:srgbClr val="000000"/>
                  </a:outerShdw>
                </a:effectLst>
                <a:latin typeface="Arial" pitchFamily="34" charset="0"/>
                <a:cs typeface="Arial" pitchFamily="34" charset="0"/>
              </a:rPr>
              <a:t>., 2006, </a:t>
            </a:r>
            <a:r>
              <a:rPr lang="en-US" dirty="0" err="1">
                <a:effectLst>
                  <a:outerShdw blurRad="38100" dist="38100" dir="2700000" algn="tl">
                    <a:srgbClr val="000000"/>
                  </a:outerShdw>
                </a:effectLst>
                <a:latin typeface="Arial" pitchFamily="34" charset="0"/>
                <a:cs typeface="Arial" pitchFamily="34" charset="0"/>
              </a:rPr>
              <a:t>Contraintes</a:t>
            </a:r>
            <a:r>
              <a:rPr lang="en-US" dirty="0">
                <a:effectLst>
                  <a:outerShdw blurRad="38100" dist="38100" dir="2700000" algn="tl">
                    <a:srgbClr val="000000"/>
                  </a:outerShdw>
                </a:effectLst>
                <a:latin typeface="Arial" pitchFamily="34" charset="0"/>
                <a:cs typeface="Arial" pitchFamily="34" charset="0"/>
              </a:rPr>
              <a:t> </a:t>
            </a:r>
            <a:r>
              <a:rPr lang="en-US" dirty="0" err="1">
                <a:effectLst>
                  <a:outerShdw blurRad="38100" dist="38100" dir="2700000" algn="tl">
                    <a:srgbClr val="000000"/>
                  </a:outerShdw>
                </a:effectLst>
                <a:latin typeface="Arial" pitchFamily="34" charset="0"/>
                <a:cs typeface="Arial" pitchFamily="34" charset="0"/>
              </a:rPr>
              <a:t>d'intégrité</a:t>
            </a:r>
            <a:r>
              <a:rPr lang="en-US" dirty="0">
                <a:effectLst>
                  <a:outerShdw blurRad="38100" dist="38100" dir="2700000" algn="tl">
                    <a:srgbClr val="000000"/>
                  </a:outerShdw>
                </a:effectLst>
                <a:latin typeface="Arial" pitchFamily="34" charset="0"/>
                <a:cs typeface="Arial" pitchFamily="34" charset="0"/>
              </a:rPr>
              <a:t> </a:t>
            </a:r>
            <a:r>
              <a:rPr lang="en-US" dirty="0" err="1">
                <a:effectLst>
                  <a:outerShdw blurRad="38100" dist="38100" dir="2700000" algn="tl">
                    <a:srgbClr val="000000"/>
                  </a:outerShdw>
                </a:effectLst>
                <a:latin typeface="Arial" pitchFamily="34" charset="0"/>
                <a:cs typeface="Arial" pitchFamily="34" charset="0"/>
              </a:rPr>
              <a:t>spatiales</a:t>
            </a:r>
            <a:r>
              <a:rPr lang="en-US" dirty="0">
                <a:effectLst>
                  <a:outerShdw blurRad="38100" dist="38100" dir="2700000" algn="tl">
                    <a:srgbClr val="000000"/>
                  </a:outerShdw>
                </a:effectLst>
                <a:latin typeface="Arial" pitchFamily="34" charset="0"/>
                <a:cs typeface="Arial" pitchFamily="34" charset="0"/>
              </a:rPr>
              <a:t>, </a:t>
            </a:r>
            <a:r>
              <a:rPr lang="en-US" dirty="0" err="1">
                <a:effectLst>
                  <a:outerShdw blurRad="38100" dist="38100" dir="2700000" algn="tl">
                    <a:srgbClr val="000000"/>
                  </a:outerShdw>
                </a:effectLst>
                <a:latin typeface="Arial" pitchFamily="34" charset="0"/>
                <a:cs typeface="Arial" pitchFamily="34" charset="0"/>
              </a:rPr>
              <a:t>dans</a:t>
            </a:r>
            <a:r>
              <a:rPr lang="en-US" dirty="0">
                <a:effectLst>
                  <a:outerShdw blurRad="38100" dist="38100" dir="2700000" algn="tl">
                    <a:srgbClr val="000000"/>
                  </a:outerShdw>
                </a:effectLst>
                <a:latin typeface="Arial" pitchFamily="34" charset="0"/>
                <a:cs typeface="Arial" pitchFamily="34" charset="0"/>
              </a:rPr>
              <a:t> </a:t>
            </a:r>
            <a:r>
              <a:rPr lang="en-US" dirty="0" err="1">
                <a:effectLst>
                  <a:outerShdw blurRad="38100" dist="38100" dir="2700000" algn="tl">
                    <a:srgbClr val="000000"/>
                  </a:outerShdw>
                </a:effectLst>
                <a:latin typeface="Arial" pitchFamily="34" charset="0"/>
                <a:cs typeface="Arial" pitchFamily="34" charset="0"/>
              </a:rPr>
              <a:t>Fondements</a:t>
            </a:r>
            <a:r>
              <a:rPr lang="en-US" dirty="0">
                <a:effectLst>
                  <a:outerShdw blurRad="38100" dist="38100" dir="2700000" algn="tl">
                    <a:srgbClr val="000000"/>
                  </a:outerShdw>
                </a:effectLst>
                <a:latin typeface="Arial" pitchFamily="34" charset="0"/>
                <a:cs typeface="Arial" pitchFamily="34" charset="0"/>
              </a:rPr>
              <a:t> des 	</a:t>
            </a:r>
          </a:p>
          <a:p>
            <a:pPr>
              <a:lnSpc>
                <a:spcPct val="80000"/>
              </a:lnSpc>
              <a:spcBef>
                <a:spcPct val="20000"/>
              </a:spcBef>
              <a:buClr>
                <a:schemeClr val="hlink"/>
              </a:buClr>
              <a:buSzPct val="80000"/>
              <a:buFont typeface="Arial" charset="0"/>
              <a:buNone/>
              <a:defRPr/>
            </a:pPr>
            <a:r>
              <a:rPr lang="en-US" dirty="0">
                <a:effectLst>
                  <a:outerShdw blurRad="38100" dist="38100" dir="2700000" algn="tl">
                    <a:srgbClr val="000000"/>
                  </a:outerShdw>
                </a:effectLst>
                <a:latin typeface="Arial" pitchFamily="34" charset="0"/>
                <a:cs typeface="Arial" pitchFamily="34" charset="0"/>
              </a:rPr>
              <a:t>bases de </a:t>
            </a:r>
            <a:r>
              <a:rPr lang="en-US" dirty="0" err="1">
                <a:effectLst>
                  <a:outerShdw blurRad="38100" dist="38100" dir="2700000" algn="tl">
                    <a:srgbClr val="000000"/>
                  </a:outerShdw>
                </a:effectLst>
                <a:latin typeface="Arial" pitchFamily="34" charset="0"/>
                <a:cs typeface="Arial" pitchFamily="34" charset="0"/>
              </a:rPr>
              <a:t>données</a:t>
            </a:r>
            <a:r>
              <a:rPr lang="en-US" dirty="0">
                <a:effectLst>
                  <a:outerShdw blurRad="38100" dist="38100" dir="2700000" algn="tl">
                    <a:srgbClr val="000000"/>
                  </a:outerShdw>
                </a:effectLst>
                <a:latin typeface="Arial" pitchFamily="34" charset="0"/>
                <a:cs typeface="Arial" pitchFamily="34" charset="0"/>
              </a:rPr>
              <a:t> </a:t>
            </a:r>
            <a:r>
              <a:rPr lang="en-US" dirty="0" err="1">
                <a:effectLst>
                  <a:outerShdw blurRad="38100" dist="38100" dir="2700000" algn="tl">
                    <a:srgbClr val="000000"/>
                  </a:outerShdw>
                </a:effectLst>
                <a:latin typeface="Arial" pitchFamily="34" charset="0"/>
                <a:cs typeface="Arial" pitchFamily="34" charset="0"/>
              </a:rPr>
              <a:t>spatiales</a:t>
            </a:r>
            <a:r>
              <a:rPr lang="en-US" dirty="0">
                <a:effectLst>
                  <a:outerShdw blurRad="38100" dist="38100" dir="2700000" algn="tl">
                    <a:srgbClr val="000000"/>
                  </a:outerShdw>
                </a:effectLst>
                <a:latin typeface="Arial" pitchFamily="34" charset="0"/>
                <a:cs typeface="Arial" pitchFamily="34" charset="0"/>
              </a:rPr>
              <a:t>, </a:t>
            </a:r>
            <a:r>
              <a:rPr lang="en-US" dirty="0" err="1">
                <a:effectLst>
                  <a:outerShdw blurRad="38100" dist="38100" dir="2700000" algn="tl">
                    <a:srgbClr val="000000"/>
                  </a:outerShdw>
                </a:effectLst>
                <a:latin typeface="Arial" pitchFamily="34" charset="0"/>
                <a:cs typeface="Arial" pitchFamily="34" charset="0"/>
              </a:rPr>
              <a:t>Traité</a:t>
            </a:r>
            <a:r>
              <a:rPr lang="en-US" dirty="0">
                <a:effectLst>
                  <a:outerShdw blurRad="38100" dist="38100" dir="2700000" algn="tl">
                    <a:srgbClr val="000000"/>
                  </a:outerShdw>
                </a:effectLst>
                <a:latin typeface="Arial" pitchFamily="34" charset="0"/>
                <a:cs typeface="Arial" pitchFamily="34" charset="0"/>
              </a:rPr>
              <a:t> IGAT, </a:t>
            </a:r>
            <a:r>
              <a:rPr lang="en-US" dirty="0" err="1">
                <a:effectLst>
                  <a:outerShdw blurRad="38100" dist="38100" dir="2700000" algn="tl">
                    <a:srgbClr val="000000"/>
                  </a:outerShdw>
                </a:effectLst>
                <a:latin typeface="Arial" pitchFamily="34" charset="0"/>
                <a:cs typeface="Arial" pitchFamily="34" charset="0"/>
              </a:rPr>
              <a:t>Hermès</a:t>
            </a:r>
            <a:endParaRPr lang="fr-FR" dirty="0">
              <a:effectLst>
                <a:outerShdw blurRad="38100" dist="38100" dir="2700000" algn="tl">
                  <a:srgbClr val="000000"/>
                </a:outerShdw>
              </a:effectLst>
              <a:latin typeface="Arial" pitchFamily="34" charset="0"/>
              <a:cs typeface="Arial" pitchFamily="34" charset="0"/>
            </a:endParaRPr>
          </a:p>
        </p:txBody>
      </p:sp>
      <p:sp>
        <p:nvSpPr>
          <p:cNvPr id="229381" name="Rectangle 5"/>
          <p:cNvSpPr>
            <a:spLocks noRot="1" noChangeArrowheads="1"/>
          </p:cNvSpPr>
          <p:nvPr/>
        </p:nvSpPr>
        <p:spPr bwMode="auto">
          <a:xfrm>
            <a:off x="0" y="692150"/>
            <a:ext cx="9144000" cy="792163"/>
          </a:xfrm>
          <a:prstGeom prst="rect">
            <a:avLst/>
          </a:prstGeom>
          <a:noFill/>
          <a:ln w="9525">
            <a:noFill/>
            <a:miter lim="800000"/>
            <a:headEnd/>
            <a:tailEnd/>
          </a:ln>
          <a:effectLst/>
        </p:spPr>
        <p:txBody>
          <a:bodyPr anchor="ctr"/>
          <a:lstStyle/>
          <a:p>
            <a:pPr algn="ctr">
              <a:defRPr/>
            </a:pPr>
            <a:r>
              <a:rPr lang="fr-FR" sz="3200" dirty="0">
                <a:effectLst>
                  <a:outerShdw blurRad="38100" dist="38100" dir="2700000" algn="tl">
                    <a:srgbClr val="000000"/>
                  </a:outerShdw>
                </a:effectLst>
                <a:latin typeface="Arial" pitchFamily="34" charset="0"/>
                <a:cs typeface="Arial" pitchFamily="34" charset="0"/>
              </a:rPr>
              <a:t>Références</a:t>
            </a:r>
            <a:endParaRPr lang="fr-FR" sz="3200" i="1" dirty="0">
              <a:effectLst>
                <a:outerShdw blurRad="38100" dist="38100" dir="2700000" algn="tl">
                  <a:srgbClr val="000000"/>
                </a:outerShdw>
              </a:effectLst>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Text Box 2"/>
          <p:cNvSpPr txBox="1">
            <a:spLocks noChangeArrowheads="1"/>
          </p:cNvSpPr>
          <p:nvPr/>
        </p:nvSpPr>
        <p:spPr bwMode="auto">
          <a:xfrm>
            <a:off x="2771775" y="4508500"/>
            <a:ext cx="6372225" cy="763588"/>
          </a:xfrm>
          <a:prstGeom prst="rect">
            <a:avLst/>
          </a:prstGeom>
          <a:solidFill>
            <a:srgbClr val="C0C0C0">
              <a:alpha val="10001"/>
            </a:srgbClr>
          </a:solidFill>
          <a:ln w="9525">
            <a:noFill/>
            <a:miter lim="800000"/>
            <a:headEnd/>
            <a:tailEnd/>
          </a:ln>
          <a:effectLst/>
        </p:spPr>
        <p:txBody>
          <a:bodyPr>
            <a:spAutoFit/>
          </a:bodyPr>
          <a:lstStyle/>
          <a:p>
            <a:pPr eaLnBrk="0" hangingPunct="0">
              <a:spcBef>
                <a:spcPct val="50000"/>
              </a:spcBef>
              <a:defRPr/>
            </a:pPr>
            <a:r>
              <a:rPr lang="fr-FR" sz="3600" i="1" dirty="0">
                <a:effectLst>
                  <a:outerShdw blurRad="38100" dist="38100" dir="2700000" algn="tl">
                    <a:srgbClr val="000000"/>
                  </a:outerShdw>
                </a:effectLst>
                <a:latin typeface="Arial" charset="0"/>
              </a:rPr>
              <a:t>  </a:t>
            </a:r>
            <a:r>
              <a:rPr lang="fr-FR" sz="3600" dirty="0">
                <a:effectLst>
                  <a:outerShdw blurRad="38100" dist="38100" dir="2700000" algn="tl">
                    <a:srgbClr val="000000"/>
                  </a:outerShdw>
                </a:effectLst>
                <a:latin typeface="Arial" charset="0"/>
              </a:rPr>
              <a:t>Fin</a:t>
            </a:r>
          </a:p>
          <a:p>
            <a:pPr eaLnBrk="0" hangingPunct="0">
              <a:defRPr/>
            </a:pPr>
            <a:r>
              <a:rPr lang="fr-FR" sz="800" dirty="0" smtClean="0">
                <a:latin typeface="Arial" charset="0"/>
              </a:rPr>
              <a:t>F </a:t>
            </a:r>
            <a:r>
              <a:rPr lang="fr-FR" sz="800" dirty="0" err="1">
                <a:latin typeface="Arial" charset="0"/>
              </a:rPr>
              <a:t>Demoraes</a:t>
            </a:r>
            <a:r>
              <a:rPr lang="fr-FR" sz="800" dirty="0">
                <a:latin typeface="Arial" charset="0"/>
              </a:rPr>
              <a:t>, T. </a:t>
            </a:r>
            <a:r>
              <a:rPr lang="fr-FR" sz="800" dirty="0" err="1">
                <a:latin typeface="Arial" charset="0"/>
              </a:rPr>
              <a:t>Serrano</a:t>
            </a:r>
            <a:r>
              <a:rPr lang="fr-FR" sz="800" dirty="0">
                <a:latin typeface="Arial" charset="0"/>
              </a:rPr>
              <a:t>, M. Souris, E. Habert, </a:t>
            </a:r>
            <a:r>
              <a:rPr lang="fr-FR" sz="800" dirty="0" smtClean="0">
                <a:latin typeface="Arial" charset="0"/>
              </a:rPr>
              <a:t>2011</a:t>
            </a:r>
            <a:endParaRPr lang="fr-FR" sz="800" b="1" dirty="0">
              <a:latin typeface="Arial"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42" name="Rectangle 2"/>
          <p:cNvSpPr>
            <a:spLocks noChangeArrowheads="1"/>
          </p:cNvSpPr>
          <p:nvPr/>
        </p:nvSpPr>
        <p:spPr bwMode="auto">
          <a:xfrm>
            <a:off x="0" y="228600"/>
            <a:ext cx="9144000" cy="1143000"/>
          </a:xfrm>
          <a:prstGeom prst="rect">
            <a:avLst/>
          </a:prstGeom>
          <a:noFill/>
          <a:ln w="9525">
            <a:noFill/>
            <a:miter lim="800000"/>
            <a:headEnd/>
            <a:tailEnd/>
          </a:ln>
          <a:effectLst/>
        </p:spPr>
        <p:txBody>
          <a:bodyPr anchor="ctr" anchorCtr="1"/>
          <a:lstStyle/>
          <a:p>
            <a:pPr algn="ctr">
              <a:defRPr/>
            </a:pPr>
            <a:endParaRPr lang="es-ES_tradnl" sz="4000">
              <a:solidFill>
                <a:schemeClr val="tx2"/>
              </a:solidFill>
              <a:effectLst>
                <a:outerShdw blurRad="38100" dist="38100" dir="2700000" algn="tl">
                  <a:srgbClr val="000000"/>
                </a:outerShdw>
              </a:effectLst>
              <a:latin typeface="Arial" pitchFamily="34" charset="0"/>
              <a:cs typeface="Arial" pitchFamily="34" charset="0"/>
            </a:endParaRPr>
          </a:p>
        </p:txBody>
      </p:sp>
      <p:sp>
        <p:nvSpPr>
          <p:cNvPr id="266243" name="Rectangle 3"/>
          <p:cNvSpPr>
            <a:spLocks noRot="1" noChangeArrowheads="1"/>
          </p:cNvSpPr>
          <p:nvPr/>
        </p:nvSpPr>
        <p:spPr bwMode="auto">
          <a:xfrm>
            <a:off x="468313" y="2205038"/>
            <a:ext cx="8280400" cy="3744912"/>
          </a:xfrm>
          <a:prstGeom prst="rect">
            <a:avLst/>
          </a:prstGeom>
          <a:solidFill>
            <a:srgbClr val="C0C0C0">
              <a:alpha val="10001"/>
            </a:srgbClr>
          </a:solidFill>
          <a:ln w="9525">
            <a:noFill/>
            <a:miter lim="800000"/>
            <a:headEnd/>
            <a:tailEnd/>
          </a:ln>
          <a:effectLst/>
        </p:spPr>
        <p:txBody>
          <a:bodyPr/>
          <a:lstStyle/>
          <a:p>
            <a:pPr>
              <a:lnSpc>
                <a:spcPct val="95000"/>
              </a:lnSpc>
              <a:spcBef>
                <a:spcPct val="20000"/>
              </a:spcBef>
              <a:spcAft>
                <a:spcPct val="60000"/>
              </a:spcAft>
              <a:buClr>
                <a:srgbClr val="FFCC66"/>
              </a:buClr>
              <a:buSzPct val="70000"/>
              <a:buFont typeface="Arial" charset="0"/>
              <a:buNone/>
              <a:defRPr/>
            </a:pPr>
            <a:r>
              <a:rPr lang="fr-FR" dirty="0">
                <a:effectLst>
                  <a:outerShdw blurRad="38100" dist="38100" dir="2700000" algn="tl">
                    <a:srgbClr val="000000"/>
                  </a:outerShdw>
                </a:effectLst>
                <a:latin typeface="Arial" pitchFamily="34" charset="0"/>
                <a:cs typeface="Arial" pitchFamily="34" charset="0"/>
              </a:rPr>
              <a:t>Devant la multiplicité des formats et des modèles utilisés par les logiciels pour stocker et structurer l’information géographique, l’OGC (</a:t>
            </a:r>
            <a:r>
              <a:rPr lang="fr-FR" i="1" dirty="0">
                <a:effectLst>
                  <a:outerShdw blurRad="38100" dist="38100" dir="2700000" algn="tl">
                    <a:srgbClr val="000000"/>
                  </a:outerShdw>
                </a:effectLst>
                <a:latin typeface="Arial" pitchFamily="34" charset="0"/>
                <a:cs typeface="Arial" pitchFamily="34" charset="0"/>
              </a:rPr>
              <a:t>Open GIS Consortium</a:t>
            </a:r>
            <a:r>
              <a:rPr lang="fr-FR" dirty="0">
                <a:effectLst>
                  <a:outerShdw blurRad="38100" dist="38100" dir="2700000" algn="tl">
                    <a:srgbClr val="000000"/>
                  </a:outerShdw>
                </a:effectLst>
                <a:latin typeface="Arial" pitchFamily="34" charset="0"/>
                <a:cs typeface="Arial" pitchFamily="34" charset="0"/>
              </a:rPr>
              <a:t>) fut fondée en 1994. Son objectif est de définir des </a:t>
            </a:r>
            <a:r>
              <a:rPr lang="fr-FR" dirty="0">
                <a:solidFill>
                  <a:srgbClr val="FFCC66"/>
                </a:solidFill>
                <a:effectLst>
                  <a:outerShdw blurRad="38100" dist="38100" dir="2700000" algn="tl">
                    <a:srgbClr val="000000"/>
                  </a:outerShdw>
                </a:effectLst>
                <a:latin typeface="Arial" pitchFamily="34" charset="0"/>
                <a:cs typeface="Arial" pitchFamily="34" charset="0"/>
              </a:rPr>
              <a:t>standards</a:t>
            </a:r>
            <a:r>
              <a:rPr lang="fr-FR" dirty="0">
                <a:effectLst>
                  <a:outerShdw blurRad="38100" dist="38100" dir="2700000" algn="tl">
                    <a:srgbClr val="000000"/>
                  </a:outerShdw>
                </a:effectLst>
                <a:latin typeface="Arial" pitchFamily="34" charset="0"/>
                <a:cs typeface="Arial" pitchFamily="34" charset="0"/>
              </a:rPr>
              <a:t> qui facilitent l’accès, l’échange et l’utilisation de l’information géographique pour mieux partager les données.</a:t>
            </a:r>
          </a:p>
          <a:p>
            <a:pPr>
              <a:lnSpc>
                <a:spcPct val="95000"/>
              </a:lnSpc>
              <a:spcBef>
                <a:spcPct val="20000"/>
              </a:spcBef>
              <a:spcAft>
                <a:spcPct val="60000"/>
              </a:spcAft>
              <a:buClr>
                <a:srgbClr val="FFCC66"/>
              </a:buClr>
              <a:buSzPct val="70000"/>
              <a:buFont typeface="Arial" charset="0"/>
              <a:buNone/>
              <a:defRPr/>
            </a:pPr>
            <a:r>
              <a:rPr lang="fr-FR" dirty="0">
                <a:effectLst>
                  <a:outerShdw blurRad="38100" dist="38100" dir="2700000" algn="tl">
                    <a:srgbClr val="000000"/>
                  </a:outerShdw>
                </a:effectLst>
                <a:latin typeface="Arial" pitchFamily="34" charset="0"/>
                <a:cs typeface="Arial" pitchFamily="34" charset="0"/>
              </a:rPr>
              <a:t>C’est ainsi que l’OGC a élaboré des spécifications pour assurer l’</a:t>
            </a:r>
            <a:r>
              <a:rPr lang="fr-FR" dirty="0">
                <a:solidFill>
                  <a:srgbClr val="FFCC66"/>
                </a:solidFill>
                <a:effectLst>
                  <a:outerShdw blurRad="38100" dist="38100" dir="2700000" algn="tl">
                    <a:srgbClr val="000000"/>
                  </a:outerShdw>
                </a:effectLst>
                <a:latin typeface="Arial" pitchFamily="34" charset="0"/>
                <a:cs typeface="Arial" pitchFamily="34" charset="0"/>
              </a:rPr>
              <a:t>interopérabilité</a:t>
            </a:r>
            <a:r>
              <a:rPr lang="fr-FR" dirty="0">
                <a:effectLst>
                  <a:outerShdw blurRad="38100" dist="38100" dir="2700000" algn="tl">
                    <a:srgbClr val="000000"/>
                  </a:outerShdw>
                </a:effectLst>
                <a:latin typeface="Arial" pitchFamily="34" charset="0"/>
                <a:cs typeface="Arial" pitchFamily="34" charset="0"/>
              </a:rPr>
              <a:t> des architectures </a:t>
            </a:r>
            <a:r>
              <a:rPr lang="fr-FR" dirty="0" err="1">
                <a:effectLst>
                  <a:outerShdw blurRad="38100" dist="38100" dir="2700000" algn="tl">
                    <a:srgbClr val="000000"/>
                  </a:outerShdw>
                </a:effectLst>
                <a:latin typeface="Arial" pitchFamily="34" charset="0"/>
                <a:cs typeface="Arial" pitchFamily="34" charset="0"/>
              </a:rPr>
              <a:t>géospatiales</a:t>
            </a:r>
            <a:r>
              <a:rPr lang="fr-FR" dirty="0">
                <a:effectLst>
                  <a:outerShdw blurRad="38100" dist="38100" dir="2700000" algn="tl">
                    <a:srgbClr val="000000"/>
                  </a:outerShdw>
                </a:effectLst>
                <a:latin typeface="Arial" pitchFamily="34" charset="0"/>
                <a:cs typeface="Arial" pitchFamily="34" charset="0"/>
              </a:rPr>
              <a:t>. Ces spécifications sont destinés aux éditeurs de logiciels, qui sont libres de les implémenter (ou non) dans leurs produits.</a:t>
            </a:r>
          </a:p>
          <a:p>
            <a:pPr>
              <a:lnSpc>
                <a:spcPct val="95000"/>
              </a:lnSpc>
              <a:spcBef>
                <a:spcPct val="20000"/>
              </a:spcBef>
              <a:spcAft>
                <a:spcPct val="60000"/>
              </a:spcAft>
              <a:buClr>
                <a:srgbClr val="FFCC66"/>
              </a:buClr>
              <a:buSzPct val="70000"/>
              <a:buFont typeface="Arial" charset="0"/>
              <a:buNone/>
              <a:defRPr/>
            </a:pPr>
            <a:r>
              <a:rPr lang="fr-FR" dirty="0">
                <a:effectLst>
                  <a:outerShdw blurRad="38100" dist="38100" dir="2700000" algn="tl">
                    <a:srgbClr val="000000"/>
                  </a:outerShdw>
                </a:effectLst>
                <a:latin typeface="Arial" pitchFamily="34" charset="0"/>
                <a:cs typeface="Arial" pitchFamily="34" charset="0"/>
              </a:rPr>
              <a:t>Deux des spécifications techniques issues de l’OGC sont : les flux WMS (</a:t>
            </a:r>
            <a:r>
              <a:rPr lang="fr-FR" i="1" dirty="0">
                <a:effectLst>
                  <a:outerShdw blurRad="38100" dist="38100" dir="2700000" algn="tl">
                    <a:srgbClr val="000000"/>
                  </a:outerShdw>
                </a:effectLst>
                <a:latin typeface="Arial" pitchFamily="34" charset="0"/>
                <a:cs typeface="Arial" pitchFamily="34" charset="0"/>
              </a:rPr>
              <a:t>Web </a:t>
            </a:r>
            <a:r>
              <a:rPr lang="fr-FR" i="1" dirty="0" err="1">
                <a:effectLst>
                  <a:outerShdw blurRad="38100" dist="38100" dir="2700000" algn="tl">
                    <a:srgbClr val="000000"/>
                  </a:outerShdw>
                </a:effectLst>
                <a:latin typeface="Arial" pitchFamily="34" charset="0"/>
                <a:cs typeface="Arial" pitchFamily="34" charset="0"/>
              </a:rPr>
              <a:t>Map</a:t>
            </a:r>
            <a:r>
              <a:rPr lang="fr-FR" i="1" dirty="0">
                <a:effectLst>
                  <a:outerShdw blurRad="38100" dist="38100" dir="2700000" algn="tl">
                    <a:srgbClr val="000000"/>
                  </a:outerShdw>
                </a:effectLst>
                <a:latin typeface="Arial" pitchFamily="34" charset="0"/>
                <a:cs typeface="Arial" pitchFamily="34" charset="0"/>
              </a:rPr>
              <a:t> Service</a:t>
            </a:r>
            <a:r>
              <a:rPr lang="fr-FR" dirty="0">
                <a:effectLst>
                  <a:outerShdw blurRad="38100" dist="38100" dir="2700000" algn="tl">
                    <a:srgbClr val="000000"/>
                  </a:outerShdw>
                </a:effectLst>
                <a:latin typeface="Arial" pitchFamily="34" charset="0"/>
                <a:cs typeface="Arial" pitchFamily="34" charset="0"/>
              </a:rPr>
              <a:t>) et WFS (</a:t>
            </a:r>
            <a:r>
              <a:rPr lang="fr-FR" i="1" dirty="0">
                <a:effectLst>
                  <a:outerShdw blurRad="38100" dist="38100" dir="2700000" algn="tl">
                    <a:srgbClr val="000000"/>
                  </a:outerShdw>
                </a:effectLst>
                <a:latin typeface="Arial" pitchFamily="34" charset="0"/>
                <a:cs typeface="Arial" pitchFamily="34" charset="0"/>
              </a:rPr>
              <a:t>Web </a:t>
            </a:r>
            <a:r>
              <a:rPr lang="fr-FR" i="1" dirty="0" err="1">
                <a:effectLst>
                  <a:outerShdw blurRad="38100" dist="38100" dir="2700000" algn="tl">
                    <a:srgbClr val="000000"/>
                  </a:outerShdw>
                </a:effectLst>
                <a:latin typeface="Arial" pitchFamily="34" charset="0"/>
                <a:cs typeface="Arial" pitchFamily="34" charset="0"/>
              </a:rPr>
              <a:t>Features</a:t>
            </a:r>
            <a:r>
              <a:rPr lang="fr-FR" i="1" dirty="0">
                <a:effectLst>
                  <a:outerShdw blurRad="38100" dist="38100" dir="2700000" algn="tl">
                    <a:srgbClr val="000000"/>
                  </a:outerShdw>
                </a:effectLst>
                <a:latin typeface="Arial" pitchFamily="34" charset="0"/>
                <a:cs typeface="Arial" pitchFamily="34" charset="0"/>
              </a:rPr>
              <a:t> Services</a:t>
            </a:r>
            <a:r>
              <a:rPr lang="fr-FR" dirty="0">
                <a:effectLst>
                  <a:outerShdw blurRad="38100" dist="38100" dir="2700000" algn="tl">
                    <a:srgbClr val="000000"/>
                  </a:outerShdw>
                </a:effectLst>
                <a:latin typeface="Arial" pitchFamily="34" charset="0"/>
                <a:cs typeface="Arial" pitchFamily="34" charset="0"/>
              </a:rPr>
              <a:t>). </a:t>
            </a:r>
          </a:p>
        </p:txBody>
      </p:sp>
      <p:sp>
        <p:nvSpPr>
          <p:cNvPr id="266244" name="Rectangle 4"/>
          <p:cNvSpPr>
            <a:spLocks noRot="1" noChangeArrowheads="1"/>
          </p:cNvSpPr>
          <p:nvPr/>
        </p:nvSpPr>
        <p:spPr bwMode="auto">
          <a:xfrm>
            <a:off x="0" y="333375"/>
            <a:ext cx="9144000" cy="792163"/>
          </a:xfrm>
          <a:prstGeom prst="rect">
            <a:avLst/>
          </a:prstGeom>
          <a:noFill/>
          <a:ln w="9525">
            <a:noFill/>
            <a:miter lim="800000"/>
            <a:headEnd/>
            <a:tailEnd/>
          </a:ln>
          <a:effectLst/>
        </p:spPr>
        <p:txBody>
          <a:bodyPr anchor="ctr"/>
          <a:lstStyle/>
          <a:p>
            <a:pPr algn="ctr">
              <a:defRPr/>
            </a:pPr>
            <a:r>
              <a:rPr lang="fr-FR" sz="3200">
                <a:effectLst>
                  <a:outerShdw blurRad="38100" dist="38100" dir="2700000" algn="tl">
                    <a:srgbClr val="000000"/>
                  </a:outerShdw>
                </a:effectLst>
                <a:latin typeface="Arial" pitchFamily="34" charset="0"/>
                <a:cs typeface="Arial" pitchFamily="34" charset="0"/>
              </a:rPr>
              <a:t>Récupération de données</a:t>
            </a:r>
            <a:endParaRPr lang="fr-FR" sz="3200" i="1">
              <a:effectLst>
                <a:outerShdw blurRad="38100" dist="38100" dir="2700000" algn="tl">
                  <a:srgbClr val="000000"/>
                </a:outerShdw>
              </a:effectLst>
              <a:latin typeface="Arial" pitchFamily="34" charset="0"/>
              <a:cs typeface="Arial" pitchFamily="34" charset="0"/>
            </a:endParaRPr>
          </a:p>
        </p:txBody>
      </p:sp>
      <p:sp>
        <p:nvSpPr>
          <p:cNvPr id="266245" name="Text Box 5"/>
          <p:cNvSpPr txBox="1">
            <a:spLocks noChangeArrowheads="1"/>
          </p:cNvSpPr>
          <p:nvPr/>
        </p:nvSpPr>
        <p:spPr bwMode="auto">
          <a:xfrm>
            <a:off x="468313" y="1519238"/>
            <a:ext cx="4248150" cy="396875"/>
          </a:xfrm>
          <a:prstGeom prst="rect">
            <a:avLst/>
          </a:prstGeom>
          <a:noFill/>
          <a:ln w="9525">
            <a:noFill/>
            <a:miter lim="800000"/>
            <a:headEnd/>
            <a:tailEnd/>
          </a:ln>
          <a:effectLst/>
        </p:spPr>
        <p:txBody>
          <a:bodyPr>
            <a:spAutoFit/>
          </a:bodyPr>
          <a:lstStyle/>
          <a:p>
            <a:pPr>
              <a:spcBef>
                <a:spcPct val="20000"/>
              </a:spcBef>
              <a:buClr>
                <a:srgbClr val="FFCC66"/>
              </a:buClr>
              <a:buSzPct val="70000"/>
              <a:buFont typeface="Arial" charset="0"/>
              <a:buNone/>
              <a:defRPr/>
            </a:pPr>
            <a:r>
              <a:rPr lang="fr-FR" sz="2000">
                <a:solidFill>
                  <a:srgbClr val="FFCC66"/>
                </a:solidFill>
                <a:effectLst>
                  <a:outerShdw blurRad="38100" dist="38100" dir="2700000" algn="tl">
                    <a:srgbClr val="000000"/>
                  </a:outerShdw>
                </a:effectLst>
                <a:latin typeface="Arial" pitchFamily="34" charset="0"/>
                <a:cs typeface="Arial" pitchFamily="34" charset="0"/>
              </a:rPr>
              <a:t>Contexte</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8291" name="Rectangle 3"/>
          <p:cNvSpPr>
            <a:spLocks noRot="1" noChangeArrowheads="1"/>
          </p:cNvSpPr>
          <p:nvPr/>
        </p:nvSpPr>
        <p:spPr bwMode="auto">
          <a:xfrm>
            <a:off x="395288" y="1773238"/>
            <a:ext cx="8353425" cy="4608512"/>
          </a:xfrm>
          <a:prstGeom prst="rect">
            <a:avLst/>
          </a:prstGeom>
          <a:solidFill>
            <a:srgbClr val="C0C0C0">
              <a:alpha val="10001"/>
            </a:srgbClr>
          </a:solidFill>
          <a:ln w="9525">
            <a:noFill/>
            <a:miter lim="800000"/>
            <a:headEnd/>
            <a:tailEnd/>
          </a:ln>
          <a:effectLst/>
        </p:spPr>
        <p:txBody>
          <a:bodyPr/>
          <a:lstStyle/>
          <a:p>
            <a:pPr>
              <a:lnSpc>
                <a:spcPct val="90000"/>
              </a:lnSpc>
              <a:spcBef>
                <a:spcPct val="20000"/>
              </a:spcBef>
              <a:spcAft>
                <a:spcPct val="40000"/>
              </a:spcAft>
              <a:buClr>
                <a:srgbClr val="FFCC66"/>
              </a:buClr>
              <a:buSzPct val="70000"/>
              <a:buFont typeface="Arial" charset="0"/>
              <a:buNone/>
              <a:defRPr/>
            </a:pPr>
            <a:r>
              <a:rPr lang="fr-FR">
                <a:effectLst>
                  <a:outerShdw blurRad="38100" dist="38100" dir="2700000" algn="tl">
                    <a:srgbClr val="000000"/>
                  </a:outerShdw>
                </a:effectLst>
                <a:latin typeface="Arial" pitchFamily="34" charset="0"/>
                <a:cs typeface="Arial" pitchFamily="34" charset="0"/>
              </a:rPr>
              <a:t>Ce service fournit des cartes sous la forme d’images, à partir de données géo- référencés. La carte s’affiche selon les réglages sémiologiques du serveur émetteur. Il fournit également les métadonnées et peut afficher sur l’écran l’information sur un objet sélectionné</a:t>
            </a:r>
          </a:p>
          <a:p>
            <a:pPr>
              <a:lnSpc>
                <a:spcPct val="90000"/>
              </a:lnSpc>
              <a:spcBef>
                <a:spcPct val="20000"/>
              </a:spcBef>
              <a:spcAft>
                <a:spcPct val="40000"/>
              </a:spcAft>
              <a:buClr>
                <a:srgbClr val="FFCC66"/>
              </a:buClr>
              <a:buSzPct val="70000"/>
              <a:buFont typeface="Arial" charset="0"/>
              <a:buNone/>
              <a:defRPr/>
            </a:pPr>
            <a:r>
              <a:rPr lang="fr-FR">
                <a:effectLst>
                  <a:outerShdw blurRad="38100" dist="38100" dir="2700000" algn="tl">
                    <a:srgbClr val="000000"/>
                  </a:outerShdw>
                </a:effectLst>
                <a:latin typeface="Arial" pitchFamily="34" charset="0"/>
                <a:cs typeface="Arial" pitchFamily="34" charset="0"/>
              </a:rPr>
              <a:t>Un serveur WMS retourne au client la carte qu’il a demandée selon les paramètres choisis :</a:t>
            </a:r>
          </a:p>
          <a:p>
            <a:pPr marL="819150" lvl="1" indent="-285750">
              <a:lnSpc>
                <a:spcPct val="70000"/>
              </a:lnSpc>
              <a:spcBef>
                <a:spcPct val="20000"/>
              </a:spcBef>
              <a:spcAft>
                <a:spcPct val="35000"/>
              </a:spcAft>
              <a:buClr>
                <a:srgbClr val="FFCC66"/>
              </a:buClr>
              <a:buSzPct val="70000"/>
              <a:buFont typeface="Wingdings" pitchFamily="2" charset="2"/>
              <a:buChar char="§"/>
              <a:defRPr/>
            </a:pPr>
            <a:r>
              <a:rPr lang="fr-FR">
                <a:effectLst>
                  <a:outerShdw blurRad="38100" dist="38100" dir="2700000" algn="tl">
                    <a:srgbClr val="000000"/>
                  </a:outerShdw>
                </a:effectLst>
                <a:latin typeface="Arial" pitchFamily="34" charset="0"/>
                <a:cs typeface="Arial" pitchFamily="34" charset="0"/>
              </a:rPr>
              <a:t>Les couches à inclure dans la carte</a:t>
            </a:r>
          </a:p>
          <a:p>
            <a:pPr marL="819150" lvl="1" indent="-285750">
              <a:lnSpc>
                <a:spcPct val="70000"/>
              </a:lnSpc>
              <a:spcBef>
                <a:spcPct val="20000"/>
              </a:spcBef>
              <a:spcAft>
                <a:spcPct val="35000"/>
              </a:spcAft>
              <a:buClr>
                <a:srgbClr val="FFCC66"/>
              </a:buClr>
              <a:buSzPct val="70000"/>
              <a:buFont typeface="Wingdings" pitchFamily="2" charset="2"/>
              <a:buChar char="§"/>
              <a:defRPr/>
            </a:pPr>
            <a:r>
              <a:rPr lang="fr-FR">
                <a:effectLst>
                  <a:outerShdw blurRad="38100" dist="38100" dir="2700000" algn="tl">
                    <a:srgbClr val="000000"/>
                  </a:outerShdw>
                </a:effectLst>
                <a:latin typeface="Arial" pitchFamily="34" charset="0"/>
                <a:cs typeface="Arial" pitchFamily="34" charset="0"/>
              </a:rPr>
              <a:t>Le système de projection/coordonnées</a:t>
            </a:r>
          </a:p>
          <a:p>
            <a:pPr marL="819150" lvl="1" indent="-285750">
              <a:lnSpc>
                <a:spcPct val="70000"/>
              </a:lnSpc>
              <a:spcBef>
                <a:spcPct val="20000"/>
              </a:spcBef>
              <a:spcAft>
                <a:spcPct val="35000"/>
              </a:spcAft>
              <a:buClr>
                <a:srgbClr val="FFCC66"/>
              </a:buClr>
              <a:buSzPct val="70000"/>
              <a:buFont typeface="Wingdings" pitchFamily="2" charset="2"/>
              <a:buChar char="§"/>
              <a:defRPr/>
            </a:pPr>
            <a:r>
              <a:rPr lang="fr-FR">
                <a:effectLst>
                  <a:outerShdw blurRad="38100" dist="38100" dir="2700000" algn="tl">
                    <a:srgbClr val="000000"/>
                  </a:outerShdw>
                </a:effectLst>
                <a:latin typeface="Arial" pitchFamily="34" charset="0"/>
                <a:cs typeface="Arial" pitchFamily="34" charset="0"/>
              </a:rPr>
              <a:t>L’étendue géographique souhaitée</a:t>
            </a:r>
          </a:p>
          <a:p>
            <a:pPr marL="819150" lvl="1" indent="-285750">
              <a:lnSpc>
                <a:spcPct val="70000"/>
              </a:lnSpc>
              <a:spcBef>
                <a:spcPct val="20000"/>
              </a:spcBef>
              <a:spcAft>
                <a:spcPct val="35000"/>
              </a:spcAft>
              <a:buClr>
                <a:srgbClr val="FFCC66"/>
              </a:buClr>
              <a:buSzPct val="70000"/>
              <a:buFont typeface="Wingdings" pitchFamily="2" charset="2"/>
              <a:buChar char="§"/>
              <a:defRPr/>
            </a:pPr>
            <a:r>
              <a:rPr lang="fr-FR">
                <a:effectLst>
                  <a:outerShdw blurRad="38100" dist="38100" dir="2700000" algn="tl">
                    <a:srgbClr val="000000"/>
                  </a:outerShdw>
                </a:effectLst>
                <a:latin typeface="Arial" pitchFamily="34" charset="0"/>
                <a:cs typeface="Arial" pitchFamily="34" charset="0"/>
              </a:rPr>
              <a:t>La taille de la carte générée</a:t>
            </a:r>
          </a:p>
          <a:p>
            <a:pPr marL="819150" lvl="1" indent="-285750">
              <a:lnSpc>
                <a:spcPct val="60000"/>
              </a:lnSpc>
              <a:spcBef>
                <a:spcPct val="20000"/>
              </a:spcBef>
              <a:spcAft>
                <a:spcPct val="25000"/>
              </a:spcAft>
              <a:buClr>
                <a:srgbClr val="FFCC66"/>
              </a:buClr>
              <a:buSzPct val="70000"/>
              <a:buFont typeface="Wingdings" pitchFamily="2" charset="2"/>
              <a:buChar char="§"/>
              <a:defRPr/>
            </a:pPr>
            <a:r>
              <a:rPr lang="fr-FR">
                <a:effectLst>
                  <a:outerShdw blurRad="38100" dist="38100" dir="2700000" algn="tl">
                    <a:srgbClr val="000000"/>
                  </a:outerShdw>
                </a:effectLst>
                <a:latin typeface="Arial" pitchFamily="34" charset="0"/>
                <a:cs typeface="Arial" pitchFamily="34" charset="0"/>
              </a:rPr>
              <a:t>Le format de la carte générée : formats « image » </a:t>
            </a:r>
          </a:p>
          <a:p>
            <a:pPr marL="819150" lvl="1" indent="-285750">
              <a:lnSpc>
                <a:spcPct val="60000"/>
              </a:lnSpc>
              <a:spcBef>
                <a:spcPct val="20000"/>
              </a:spcBef>
              <a:spcAft>
                <a:spcPct val="25000"/>
              </a:spcAft>
              <a:buClr>
                <a:srgbClr val="FFCC66"/>
              </a:buClr>
              <a:buSzPct val="70000"/>
              <a:buFont typeface="Wingdings" pitchFamily="2" charset="2"/>
              <a:buNone/>
              <a:defRPr/>
            </a:pPr>
            <a:r>
              <a:rPr lang="fr-FR">
                <a:effectLst>
                  <a:outerShdw blurRad="38100" dist="38100" dir="2700000" algn="tl">
                    <a:srgbClr val="000000"/>
                  </a:outerShdw>
                </a:effectLst>
                <a:latin typeface="Arial" pitchFamily="34" charset="0"/>
                <a:cs typeface="Arial" pitchFamily="34" charset="0"/>
              </a:rPr>
              <a:t>    GIF, PNG, JPEG</a:t>
            </a:r>
          </a:p>
          <a:p>
            <a:pPr>
              <a:lnSpc>
                <a:spcPct val="90000"/>
              </a:lnSpc>
              <a:spcBef>
                <a:spcPct val="20000"/>
              </a:spcBef>
              <a:spcAft>
                <a:spcPct val="40000"/>
              </a:spcAft>
              <a:buClr>
                <a:srgbClr val="FFCC66"/>
              </a:buClr>
              <a:buSzPct val="70000"/>
              <a:buFont typeface="Arial" charset="0"/>
              <a:buNone/>
              <a:defRPr/>
            </a:pPr>
            <a:endParaRPr lang="fr-FR" sz="1000">
              <a:effectLst>
                <a:outerShdw blurRad="38100" dist="38100" dir="2700000" algn="tl">
                  <a:srgbClr val="000000"/>
                </a:outerShdw>
              </a:effectLst>
              <a:latin typeface="Arial" pitchFamily="34" charset="0"/>
              <a:cs typeface="Arial" pitchFamily="34" charset="0"/>
            </a:endParaRPr>
          </a:p>
          <a:p>
            <a:pPr>
              <a:lnSpc>
                <a:spcPct val="90000"/>
              </a:lnSpc>
              <a:spcBef>
                <a:spcPct val="20000"/>
              </a:spcBef>
              <a:spcAft>
                <a:spcPct val="40000"/>
              </a:spcAft>
              <a:buClr>
                <a:srgbClr val="FFCC66"/>
              </a:buClr>
              <a:buSzPct val="70000"/>
              <a:buFont typeface="Arial" charset="0"/>
              <a:buNone/>
              <a:defRPr/>
            </a:pPr>
            <a:r>
              <a:rPr lang="fr-FR">
                <a:effectLst>
                  <a:outerShdw blurRad="38100" dist="38100" dir="2700000" algn="tl">
                    <a:srgbClr val="000000"/>
                  </a:outerShdw>
                </a:effectLst>
                <a:latin typeface="Arial" pitchFamily="34" charset="0"/>
                <a:cs typeface="Arial" pitchFamily="34" charset="0"/>
              </a:rPr>
              <a:t>Il est impossible de travailler sur les objets ou de réaliser des requêtes (ex. la surface, création d’un buffer, etc.).</a:t>
            </a:r>
            <a:endParaRPr lang="fr-FR" sz="1000">
              <a:effectLst>
                <a:outerShdw blurRad="38100" dist="38100" dir="2700000" algn="tl">
                  <a:srgbClr val="000000"/>
                </a:outerShdw>
              </a:effectLst>
              <a:latin typeface="Arial" pitchFamily="34" charset="0"/>
              <a:cs typeface="Arial" pitchFamily="34" charset="0"/>
            </a:endParaRPr>
          </a:p>
        </p:txBody>
      </p:sp>
      <p:sp>
        <p:nvSpPr>
          <p:cNvPr id="268292" name="Rectangle 4"/>
          <p:cNvSpPr>
            <a:spLocks noRot="1" noChangeArrowheads="1"/>
          </p:cNvSpPr>
          <p:nvPr/>
        </p:nvSpPr>
        <p:spPr bwMode="auto">
          <a:xfrm>
            <a:off x="0" y="333375"/>
            <a:ext cx="9144000" cy="792163"/>
          </a:xfrm>
          <a:prstGeom prst="rect">
            <a:avLst/>
          </a:prstGeom>
          <a:noFill/>
          <a:ln w="9525">
            <a:noFill/>
            <a:miter lim="800000"/>
            <a:headEnd/>
            <a:tailEnd/>
          </a:ln>
          <a:effectLst/>
        </p:spPr>
        <p:txBody>
          <a:bodyPr anchor="ctr"/>
          <a:lstStyle/>
          <a:p>
            <a:pPr algn="ctr">
              <a:defRPr/>
            </a:pPr>
            <a:r>
              <a:rPr lang="fr-FR" sz="3200">
                <a:effectLst>
                  <a:outerShdw blurRad="38100" dist="38100" dir="2700000" algn="tl">
                    <a:srgbClr val="000000"/>
                  </a:outerShdw>
                </a:effectLst>
                <a:latin typeface="Arial" pitchFamily="34" charset="0"/>
                <a:cs typeface="Arial" pitchFamily="34" charset="0"/>
              </a:rPr>
              <a:t>Récupération des données</a:t>
            </a:r>
          </a:p>
        </p:txBody>
      </p:sp>
      <p:sp>
        <p:nvSpPr>
          <p:cNvPr id="268293" name="Text Box 5"/>
          <p:cNvSpPr txBox="1">
            <a:spLocks noChangeArrowheads="1"/>
          </p:cNvSpPr>
          <p:nvPr/>
        </p:nvSpPr>
        <p:spPr bwMode="auto">
          <a:xfrm>
            <a:off x="395288" y="1198563"/>
            <a:ext cx="3455987" cy="366712"/>
          </a:xfrm>
          <a:prstGeom prst="rect">
            <a:avLst/>
          </a:prstGeom>
          <a:noFill/>
          <a:ln w="9525">
            <a:noFill/>
            <a:miter lim="800000"/>
            <a:headEnd/>
            <a:tailEnd/>
          </a:ln>
          <a:effectLst/>
        </p:spPr>
        <p:txBody>
          <a:bodyPr>
            <a:spAutoFit/>
          </a:bodyPr>
          <a:lstStyle/>
          <a:p>
            <a:pPr>
              <a:lnSpc>
                <a:spcPct val="90000"/>
              </a:lnSpc>
              <a:spcBef>
                <a:spcPct val="20000"/>
              </a:spcBef>
              <a:spcAft>
                <a:spcPct val="40000"/>
              </a:spcAft>
              <a:buClr>
                <a:srgbClr val="FFCC66"/>
              </a:buClr>
              <a:buSzPct val="70000"/>
              <a:buFont typeface="Arial" charset="0"/>
              <a:buNone/>
              <a:defRPr/>
            </a:pPr>
            <a:r>
              <a:rPr lang="fr-FR" sz="2000">
                <a:solidFill>
                  <a:srgbClr val="FFCC66"/>
                </a:solidFill>
                <a:effectLst>
                  <a:outerShdw blurRad="38100" dist="38100" dir="2700000" algn="tl">
                    <a:srgbClr val="000000"/>
                  </a:outerShdw>
                </a:effectLst>
                <a:latin typeface="Arial" pitchFamily="34" charset="0"/>
                <a:cs typeface="Arial" pitchFamily="34" charset="0"/>
              </a:rPr>
              <a:t>WMS (</a:t>
            </a:r>
            <a:r>
              <a:rPr lang="fr-FR" sz="2000" i="1">
                <a:solidFill>
                  <a:srgbClr val="FFCC66"/>
                </a:solidFill>
                <a:effectLst>
                  <a:outerShdw blurRad="38100" dist="38100" dir="2700000" algn="tl">
                    <a:srgbClr val="000000"/>
                  </a:outerShdw>
                </a:effectLst>
                <a:latin typeface="Arial" pitchFamily="34" charset="0"/>
                <a:cs typeface="Arial" pitchFamily="34" charset="0"/>
              </a:rPr>
              <a:t>Web Map Service</a:t>
            </a:r>
            <a:r>
              <a:rPr lang="fr-FR" sz="2000">
                <a:solidFill>
                  <a:srgbClr val="FFCC66"/>
                </a:solidFill>
                <a:effectLst>
                  <a:outerShdw blurRad="38100" dist="38100" dir="2700000" algn="tl">
                    <a:srgbClr val="000000"/>
                  </a:outerShdw>
                </a:effectLst>
                <a:latin typeface="Arial" pitchFamily="34" charset="0"/>
                <a:cs typeface="Arial" pitchFamily="34" charset="0"/>
              </a:rPr>
              <a:t>)</a:t>
            </a:r>
            <a:endParaRPr lang="fr-FR" sz="2000">
              <a:latin typeface="Arial" pitchFamily="34" charset="0"/>
              <a:cs typeface="Arial" pitchFamily="34" charset="0"/>
            </a:endParaRPr>
          </a:p>
        </p:txBody>
      </p:sp>
      <p:pic>
        <p:nvPicPr>
          <p:cNvPr id="7174" name="Picture 6" descr="wms"/>
          <p:cNvPicPr>
            <a:picLocks noChangeAspect="1" noChangeArrowheads="1"/>
          </p:cNvPicPr>
          <p:nvPr/>
        </p:nvPicPr>
        <p:blipFill>
          <a:blip r:embed="rId3" cstate="print"/>
          <a:srcRect/>
          <a:stretch>
            <a:fillRect/>
          </a:stretch>
        </p:blipFill>
        <p:spPr bwMode="auto">
          <a:xfrm>
            <a:off x="6659563" y="3429000"/>
            <a:ext cx="1890712" cy="2089150"/>
          </a:xfrm>
          <a:prstGeom prst="rect">
            <a:avLst/>
          </a:prstGeom>
          <a:noFill/>
          <a:ln w="9525">
            <a:noFill/>
            <a:miter lim="800000"/>
            <a:headEnd/>
            <a:tailEnd/>
          </a:ln>
        </p:spPr>
      </p:pic>
      <p:sp>
        <p:nvSpPr>
          <p:cNvPr id="7175" name="Text Box 7"/>
          <p:cNvSpPr txBox="1">
            <a:spLocks noChangeArrowheads="1"/>
          </p:cNvSpPr>
          <p:nvPr/>
        </p:nvSpPr>
        <p:spPr bwMode="auto">
          <a:xfrm>
            <a:off x="6011863" y="6597650"/>
            <a:ext cx="2808287" cy="244475"/>
          </a:xfrm>
          <a:prstGeom prst="rect">
            <a:avLst/>
          </a:prstGeom>
          <a:noFill/>
          <a:ln w="9525">
            <a:noFill/>
            <a:miter lim="800000"/>
            <a:headEnd/>
            <a:tailEnd/>
          </a:ln>
        </p:spPr>
        <p:txBody>
          <a:bodyPr>
            <a:spAutoFit/>
          </a:bodyPr>
          <a:lstStyle/>
          <a:p>
            <a:pPr algn="r">
              <a:spcBef>
                <a:spcPct val="50000"/>
              </a:spcBef>
            </a:pPr>
            <a:r>
              <a:rPr lang="fr-FR" sz="1000">
                <a:latin typeface="Arial" pitchFamily="34" charset="0"/>
                <a:cs typeface="Arial" pitchFamily="34" charset="0"/>
              </a:rPr>
              <a:t>Source: CERTU-revu Signature-mars 2004</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0339" name="Rectangle 3"/>
          <p:cNvSpPr>
            <a:spLocks noRot="1" noChangeArrowheads="1"/>
          </p:cNvSpPr>
          <p:nvPr/>
        </p:nvSpPr>
        <p:spPr bwMode="auto">
          <a:xfrm>
            <a:off x="395288" y="1628775"/>
            <a:ext cx="8353425" cy="5040313"/>
          </a:xfrm>
          <a:prstGeom prst="rect">
            <a:avLst/>
          </a:prstGeom>
          <a:solidFill>
            <a:srgbClr val="C0C0C0">
              <a:alpha val="10001"/>
            </a:srgbClr>
          </a:solidFill>
          <a:ln w="9525">
            <a:noFill/>
            <a:miter lim="800000"/>
            <a:headEnd/>
            <a:tailEnd/>
          </a:ln>
          <a:effectLst/>
        </p:spPr>
        <p:txBody>
          <a:bodyPr/>
          <a:lstStyle/>
          <a:p>
            <a:pPr>
              <a:lnSpc>
                <a:spcPct val="90000"/>
              </a:lnSpc>
              <a:spcBef>
                <a:spcPct val="20000"/>
              </a:spcBef>
              <a:spcAft>
                <a:spcPct val="40000"/>
              </a:spcAft>
              <a:buClr>
                <a:srgbClr val="FFCC66"/>
              </a:buClr>
              <a:buSzPct val="70000"/>
              <a:buFont typeface="Arial" charset="0"/>
              <a:buNone/>
              <a:defRPr/>
            </a:pPr>
            <a:r>
              <a:rPr lang="fr-FR">
                <a:effectLst>
                  <a:outerShdw blurRad="38100" dist="38100" dir="2700000" algn="tl">
                    <a:srgbClr val="000000"/>
                  </a:outerShdw>
                </a:effectLst>
                <a:latin typeface="Arial" pitchFamily="34" charset="0"/>
                <a:cs typeface="Arial" pitchFamily="34" charset="0"/>
              </a:rPr>
              <a:t>Le principe est le même que pour le WMS mais ce type de serveur fournit des objets géographiques (sous forme vectorielle). Ces objets pourront ensuite être traités par le SIG .</a:t>
            </a:r>
          </a:p>
          <a:p>
            <a:pPr>
              <a:lnSpc>
                <a:spcPct val="90000"/>
              </a:lnSpc>
              <a:spcBef>
                <a:spcPct val="20000"/>
              </a:spcBef>
              <a:spcAft>
                <a:spcPct val="40000"/>
              </a:spcAft>
              <a:buClr>
                <a:srgbClr val="FFCC66"/>
              </a:buClr>
              <a:buSzPct val="70000"/>
              <a:buFont typeface="Arial" charset="0"/>
              <a:buNone/>
              <a:defRPr/>
            </a:pPr>
            <a:r>
              <a:rPr lang="fr-FR">
                <a:effectLst>
                  <a:outerShdw blurRad="38100" dist="38100" dir="2700000" algn="tl">
                    <a:srgbClr val="000000"/>
                  </a:outerShdw>
                </a:effectLst>
                <a:latin typeface="Arial" pitchFamily="34" charset="0"/>
                <a:cs typeface="Arial" pitchFamily="34" charset="0"/>
              </a:rPr>
              <a:t>Le format de réponse est le GML (</a:t>
            </a:r>
            <a:r>
              <a:rPr lang="fr-FR" i="1">
                <a:effectLst>
                  <a:outerShdw blurRad="38100" dist="38100" dir="2700000" algn="tl">
                    <a:srgbClr val="000000"/>
                  </a:outerShdw>
                </a:effectLst>
                <a:latin typeface="Arial" pitchFamily="34" charset="0"/>
                <a:cs typeface="Arial" pitchFamily="34" charset="0"/>
              </a:rPr>
              <a:t>Geography Markup Language</a:t>
            </a:r>
            <a:r>
              <a:rPr lang="fr-FR">
                <a:effectLst>
                  <a:outerShdw blurRad="38100" dist="38100" dir="2700000" algn="tl">
                    <a:srgbClr val="000000"/>
                  </a:outerShdw>
                </a:effectLst>
                <a:latin typeface="Arial" pitchFamily="34" charset="0"/>
                <a:cs typeface="Arial" pitchFamily="34" charset="0"/>
              </a:rPr>
              <a:t>). Ce format permet de manipuler les systèmes de coordonnées, la géométrie, la topologie, les unités de mesure, les valeurs associées…</a:t>
            </a:r>
          </a:p>
          <a:p>
            <a:pPr>
              <a:lnSpc>
                <a:spcPct val="90000"/>
              </a:lnSpc>
              <a:spcBef>
                <a:spcPct val="20000"/>
              </a:spcBef>
              <a:spcAft>
                <a:spcPct val="40000"/>
              </a:spcAft>
              <a:buClr>
                <a:srgbClr val="FFCC66"/>
              </a:buClr>
              <a:buSzPct val="70000"/>
              <a:buFont typeface="Arial" charset="0"/>
              <a:buNone/>
              <a:defRPr/>
            </a:pPr>
            <a:r>
              <a:rPr lang="fr-FR">
                <a:effectLst>
                  <a:outerShdw blurRad="38100" dist="38100" dir="2700000" algn="tl">
                    <a:srgbClr val="000000"/>
                  </a:outerShdw>
                </a:effectLst>
                <a:latin typeface="Arial" pitchFamily="34" charset="0"/>
                <a:cs typeface="Arial" pitchFamily="34" charset="0"/>
              </a:rPr>
              <a:t>Le client WFS peut être un navigateur, une application informatique, un logiciel SIG ou encore un serveur WMS accédant au serveur WFS pour obtenir des données qui lui permettront de réaliser la carte demandée par le client WMS. </a:t>
            </a:r>
          </a:p>
          <a:p>
            <a:pPr>
              <a:lnSpc>
                <a:spcPct val="90000"/>
              </a:lnSpc>
              <a:spcBef>
                <a:spcPct val="20000"/>
              </a:spcBef>
              <a:spcAft>
                <a:spcPct val="40000"/>
              </a:spcAft>
              <a:buClr>
                <a:srgbClr val="FFCC66"/>
              </a:buClr>
              <a:buSzPct val="70000"/>
              <a:buFont typeface="Arial" charset="0"/>
              <a:buNone/>
              <a:defRPr/>
            </a:pPr>
            <a:endParaRPr lang="fr-FR">
              <a:effectLst>
                <a:outerShdw blurRad="38100" dist="38100" dir="2700000" algn="tl">
                  <a:srgbClr val="000000"/>
                </a:outerShdw>
              </a:effectLst>
              <a:latin typeface="Arial" pitchFamily="34" charset="0"/>
              <a:cs typeface="Arial" pitchFamily="34" charset="0"/>
            </a:endParaRPr>
          </a:p>
          <a:p>
            <a:pPr>
              <a:lnSpc>
                <a:spcPct val="65000"/>
              </a:lnSpc>
              <a:spcBef>
                <a:spcPct val="20000"/>
              </a:spcBef>
              <a:spcAft>
                <a:spcPct val="40000"/>
              </a:spcAft>
              <a:buClr>
                <a:srgbClr val="FFCC66"/>
              </a:buClr>
              <a:buSzPct val="70000"/>
              <a:buFont typeface="Arial" charset="0"/>
              <a:buNone/>
              <a:defRPr/>
            </a:pPr>
            <a:endParaRPr lang="fr-FR">
              <a:effectLst>
                <a:outerShdw blurRad="38100" dist="38100" dir="2700000" algn="tl">
                  <a:srgbClr val="000000"/>
                </a:outerShdw>
              </a:effectLst>
              <a:latin typeface="Arial" pitchFamily="34" charset="0"/>
              <a:cs typeface="Arial" pitchFamily="34" charset="0"/>
            </a:endParaRPr>
          </a:p>
          <a:p>
            <a:pPr>
              <a:lnSpc>
                <a:spcPct val="65000"/>
              </a:lnSpc>
              <a:spcBef>
                <a:spcPct val="20000"/>
              </a:spcBef>
              <a:spcAft>
                <a:spcPct val="40000"/>
              </a:spcAft>
              <a:buClr>
                <a:srgbClr val="FFCC66"/>
              </a:buClr>
              <a:buSzPct val="70000"/>
              <a:buFont typeface="Arial" charset="0"/>
              <a:buNone/>
              <a:defRPr/>
            </a:pPr>
            <a:endParaRPr lang="fr-FR">
              <a:effectLst>
                <a:outerShdw blurRad="38100" dist="38100" dir="2700000" algn="tl">
                  <a:srgbClr val="000000"/>
                </a:outerShdw>
              </a:effectLst>
              <a:latin typeface="Arial" pitchFamily="34" charset="0"/>
              <a:cs typeface="Arial" pitchFamily="34" charset="0"/>
            </a:endParaRPr>
          </a:p>
          <a:p>
            <a:pPr>
              <a:lnSpc>
                <a:spcPct val="65000"/>
              </a:lnSpc>
              <a:spcBef>
                <a:spcPct val="20000"/>
              </a:spcBef>
              <a:spcAft>
                <a:spcPct val="40000"/>
              </a:spcAft>
              <a:buClr>
                <a:srgbClr val="FFCC66"/>
              </a:buClr>
              <a:buSzPct val="70000"/>
              <a:buFont typeface="Arial" charset="0"/>
              <a:buNone/>
              <a:defRPr/>
            </a:pPr>
            <a:endParaRPr lang="fr-FR">
              <a:effectLst>
                <a:outerShdw blurRad="38100" dist="38100" dir="2700000" algn="tl">
                  <a:srgbClr val="000000"/>
                </a:outerShdw>
              </a:effectLst>
              <a:latin typeface="Arial" pitchFamily="34" charset="0"/>
              <a:cs typeface="Arial" pitchFamily="34" charset="0"/>
            </a:endParaRPr>
          </a:p>
          <a:p>
            <a:pPr>
              <a:lnSpc>
                <a:spcPct val="90000"/>
              </a:lnSpc>
              <a:spcBef>
                <a:spcPct val="20000"/>
              </a:spcBef>
              <a:spcAft>
                <a:spcPct val="40000"/>
              </a:spcAft>
              <a:buClr>
                <a:srgbClr val="FFCC66"/>
              </a:buClr>
              <a:buSzPct val="70000"/>
              <a:buFont typeface="Arial" charset="0"/>
              <a:buNone/>
              <a:defRPr/>
            </a:pPr>
            <a:r>
              <a:rPr lang="fr-FR">
                <a:effectLst>
                  <a:outerShdw blurRad="38100" dist="38100" dir="2700000" algn="tl">
                    <a:srgbClr val="000000"/>
                  </a:outerShdw>
                </a:effectLst>
                <a:latin typeface="Arial" pitchFamily="34" charset="0"/>
                <a:cs typeface="Arial" pitchFamily="34" charset="0"/>
              </a:rPr>
              <a:t>La principale différence avec le WMS est la possibilité de récupérer des objets et pouvoir donc procéder à des requêtes, de réaliser une analyse sur un attribut, etc.</a:t>
            </a:r>
          </a:p>
        </p:txBody>
      </p:sp>
      <p:sp>
        <p:nvSpPr>
          <p:cNvPr id="270340" name="Rectangle 4"/>
          <p:cNvSpPr>
            <a:spLocks noRot="1" noChangeArrowheads="1"/>
          </p:cNvSpPr>
          <p:nvPr/>
        </p:nvSpPr>
        <p:spPr bwMode="auto">
          <a:xfrm>
            <a:off x="0" y="333375"/>
            <a:ext cx="9144000" cy="792163"/>
          </a:xfrm>
          <a:prstGeom prst="rect">
            <a:avLst/>
          </a:prstGeom>
          <a:noFill/>
          <a:ln w="9525">
            <a:noFill/>
            <a:miter lim="800000"/>
            <a:headEnd/>
            <a:tailEnd/>
          </a:ln>
          <a:effectLst/>
        </p:spPr>
        <p:txBody>
          <a:bodyPr anchor="ctr"/>
          <a:lstStyle/>
          <a:p>
            <a:pPr algn="ctr">
              <a:defRPr/>
            </a:pPr>
            <a:r>
              <a:rPr lang="fr-FR" sz="3200">
                <a:effectLst>
                  <a:outerShdw blurRad="38100" dist="38100" dir="2700000" algn="tl">
                    <a:srgbClr val="000000"/>
                  </a:outerShdw>
                </a:effectLst>
                <a:latin typeface="Arial" pitchFamily="34" charset="0"/>
                <a:cs typeface="Arial" pitchFamily="34" charset="0"/>
              </a:rPr>
              <a:t>Récupération des données</a:t>
            </a:r>
          </a:p>
        </p:txBody>
      </p:sp>
      <p:sp>
        <p:nvSpPr>
          <p:cNvPr id="270341" name="Text Box 5"/>
          <p:cNvSpPr txBox="1">
            <a:spLocks noChangeArrowheads="1"/>
          </p:cNvSpPr>
          <p:nvPr/>
        </p:nvSpPr>
        <p:spPr bwMode="auto">
          <a:xfrm>
            <a:off x="395288" y="1196975"/>
            <a:ext cx="3455987" cy="366713"/>
          </a:xfrm>
          <a:prstGeom prst="rect">
            <a:avLst/>
          </a:prstGeom>
          <a:noFill/>
          <a:ln w="9525">
            <a:noFill/>
            <a:miter lim="800000"/>
            <a:headEnd/>
            <a:tailEnd/>
          </a:ln>
          <a:effectLst/>
        </p:spPr>
        <p:txBody>
          <a:bodyPr>
            <a:spAutoFit/>
          </a:bodyPr>
          <a:lstStyle/>
          <a:p>
            <a:pPr>
              <a:lnSpc>
                <a:spcPct val="90000"/>
              </a:lnSpc>
              <a:spcBef>
                <a:spcPct val="20000"/>
              </a:spcBef>
              <a:spcAft>
                <a:spcPct val="40000"/>
              </a:spcAft>
              <a:buClr>
                <a:srgbClr val="FFCC66"/>
              </a:buClr>
              <a:buSzPct val="70000"/>
              <a:buFont typeface="Arial" charset="0"/>
              <a:buNone/>
              <a:defRPr/>
            </a:pPr>
            <a:r>
              <a:rPr lang="fr-FR" sz="2000">
                <a:solidFill>
                  <a:srgbClr val="FFCC66"/>
                </a:solidFill>
                <a:effectLst>
                  <a:outerShdw blurRad="38100" dist="38100" dir="2700000" algn="tl">
                    <a:srgbClr val="000000"/>
                  </a:outerShdw>
                </a:effectLst>
                <a:latin typeface="Arial" pitchFamily="34" charset="0"/>
                <a:cs typeface="Arial" pitchFamily="34" charset="0"/>
              </a:rPr>
              <a:t>WFS (</a:t>
            </a:r>
            <a:r>
              <a:rPr lang="fr-FR" sz="2000" i="1">
                <a:solidFill>
                  <a:srgbClr val="FFCC66"/>
                </a:solidFill>
                <a:effectLst>
                  <a:outerShdw blurRad="38100" dist="38100" dir="2700000" algn="tl">
                    <a:srgbClr val="000000"/>
                  </a:outerShdw>
                </a:effectLst>
                <a:latin typeface="Arial" pitchFamily="34" charset="0"/>
                <a:cs typeface="Arial" pitchFamily="34" charset="0"/>
              </a:rPr>
              <a:t>Web Feature Service</a:t>
            </a:r>
            <a:r>
              <a:rPr lang="fr-FR" sz="2000">
                <a:solidFill>
                  <a:srgbClr val="FFCC66"/>
                </a:solidFill>
                <a:effectLst>
                  <a:outerShdw blurRad="38100" dist="38100" dir="2700000" algn="tl">
                    <a:srgbClr val="000000"/>
                  </a:outerShdw>
                </a:effectLst>
                <a:latin typeface="Arial" pitchFamily="34" charset="0"/>
                <a:cs typeface="Arial" pitchFamily="34" charset="0"/>
              </a:rPr>
              <a:t>)</a:t>
            </a:r>
            <a:endParaRPr lang="fr-FR" sz="2000">
              <a:latin typeface="Arial" pitchFamily="34" charset="0"/>
              <a:cs typeface="Arial" pitchFamily="34" charset="0"/>
            </a:endParaRPr>
          </a:p>
        </p:txBody>
      </p:sp>
      <p:pic>
        <p:nvPicPr>
          <p:cNvPr id="8198" name="Picture 6" descr="wfs"/>
          <p:cNvPicPr>
            <a:picLocks noChangeAspect="1" noChangeArrowheads="1"/>
          </p:cNvPicPr>
          <p:nvPr/>
        </p:nvPicPr>
        <p:blipFill>
          <a:blip r:embed="rId3" cstate="print"/>
          <a:srcRect/>
          <a:stretch>
            <a:fillRect/>
          </a:stretch>
        </p:blipFill>
        <p:spPr bwMode="auto">
          <a:xfrm>
            <a:off x="3132138" y="4508500"/>
            <a:ext cx="3060700" cy="1071563"/>
          </a:xfrm>
          <a:prstGeom prst="rect">
            <a:avLst/>
          </a:prstGeom>
          <a:noFill/>
          <a:ln w="9525">
            <a:noFill/>
            <a:miter lim="800000"/>
            <a:headEnd/>
            <a:tailEnd/>
          </a:ln>
        </p:spPr>
      </p:pic>
      <p:sp>
        <p:nvSpPr>
          <p:cNvPr id="8199" name="Text Box 7"/>
          <p:cNvSpPr txBox="1">
            <a:spLocks noChangeArrowheads="1"/>
          </p:cNvSpPr>
          <p:nvPr/>
        </p:nvSpPr>
        <p:spPr bwMode="auto">
          <a:xfrm>
            <a:off x="6011863" y="6597650"/>
            <a:ext cx="2808287" cy="244475"/>
          </a:xfrm>
          <a:prstGeom prst="rect">
            <a:avLst/>
          </a:prstGeom>
          <a:noFill/>
          <a:ln w="9525">
            <a:noFill/>
            <a:miter lim="800000"/>
            <a:headEnd/>
            <a:tailEnd/>
          </a:ln>
        </p:spPr>
        <p:txBody>
          <a:bodyPr>
            <a:spAutoFit/>
          </a:bodyPr>
          <a:lstStyle/>
          <a:p>
            <a:pPr algn="r">
              <a:spcBef>
                <a:spcPct val="50000"/>
              </a:spcBef>
            </a:pPr>
            <a:r>
              <a:rPr lang="fr-FR" sz="1000">
                <a:latin typeface="Arial" pitchFamily="34" charset="0"/>
                <a:cs typeface="Arial" pitchFamily="34" charset="0"/>
              </a:rPr>
              <a:t>Source: CERTU-revu Signature-mars 2004</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4435" name="Rectangle 3"/>
          <p:cNvSpPr>
            <a:spLocks noRot="1" noChangeArrowheads="1"/>
          </p:cNvSpPr>
          <p:nvPr/>
        </p:nvSpPr>
        <p:spPr bwMode="auto">
          <a:xfrm>
            <a:off x="395288" y="1844675"/>
            <a:ext cx="8353425" cy="647700"/>
          </a:xfrm>
          <a:prstGeom prst="rect">
            <a:avLst/>
          </a:prstGeom>
          <a:solidFill>
            <a:srgbClr val="C0C0C0">
              <a:alpha val="10001"/>
            </a:srgbClr>
          </a:solidFill>
          <a:ln w="9525">
            <a:noFill/>
            <a:miter lim="800000"/>
            <a:headEnd/>
            <a:tailEnd/>
          </a:ln>
          <a:effectLst/>
        </p:spPr>
        <p:txBody>
          <a:bodyPr/>
          <a:lstStyle/>
          <a:p>
            <a:pPr>
              <a:lnSpc>
                <a:spcPct val="90000"/>
              </a:lnSpc>
              <a:spcBef>
                <a:spcPct val="20000"/>
              </a:spcBef>
              <a:spcAft>
                <a:spcPct val="40000"/>
              </a:spcAft>
              <a:buClr>
                <a:srgbClr val="FFCC66"/>
              </a:buClr>
              <a:buSzPct val="70000"/>
              <a:buFont typeface="Arial" charset="0"/>
              <a:buNone/>
              <a:defRPr/>
            </a:pPr>
            <a:r>
              <a:rPr lang="fr-FR">
                <a:effectLst>
                  <a:outerShdw blurRad="38100" dist="38100" dir="2700000" algn="tl">
                    <a:srgbClr val="000000"/>
                  </a:outerShdw>
                </a:effectLst>
                <a:latin typeface="Arial" pitchFamily="34" charset="0"/>
                <a:cs typeface="Arial" pitchFamily="34" charset="0"/>
              </a:rPr>
              <a:t>Cartorisque (MEEDAT). Interface web pour la visualisation des couches d’information</a:t>
            </a:r>
          </a:p>
        </p:txBody>
      </p:sp>
      <p:sp>
        <p:nvSpPr>
          <p:cNvPr id="274436" name="Rectangle 4"/>
          <p:cNvSpPr>
            <a:spLocks noRot="1" noChangeArrowheads="1"/>
          </p:cNvSpPr>
          <p:nvPr/>
        </p:nvSpPr>
        <p:spPr bwMode="auto">
          <a:xfrm>
            <a:off x="0" y="333375"/>
            <a:ext cx="9144000" cy="792163"/>
          </a:xfrm>
          <a:prstGeom prst="rect">
            <a:avLst/>
          </a:prstGeom>
          <a:noFill/>
          <a:ln w="9525">
            <a:noFill/>
            <a:miter lim="800000"/>
            <a:headEnd/>
            <a:tailEnd/>
          </a:ln>
          <a:effectLst/>
        </p:spPr>
        <p:txBody>
          <a:bodyPr anchor="ctr"/>
          <a:lstStyle/>
          <a:p>
            <a:pPr algn="ctr">
              <a:defRPr/>
            </a:pPr>
            <a:r>
              <a:rPr lang="fr-FR" sz="3200">
                <a:effectLst>
                  <a:outerShdw blurRad="38100" dist="38100" dir="2700000" algn="tl">
                    <a:srgbClr val="000000"/>
                  </a:outerShdw>
                </a:effectLst>
                <a:latin typeface="Arial" pitchFamily="34" charset="0"/>
                <a:cs typeface="Arial" pitchFamily="34" charset="0"/>
              </a:rPr>
              <a:t>Récupération des données</a:t>
            </a:r>
          </a:p>
        </p:txBody>
      </p:sp>
      <p:sp>
        <p:nvSpPr>
          <p:cNvPr id="274437" name="Text Box 5"/>
          <p:cNvSpPr txBox="1">
            <a:spLocks noChangeArrowheads="1"/>
          </p:cNvSpPr>
          <p:nvPr/>
        </p:nvSpPr>
        <p:spPr bwMode="auto">
          <a:xfrm>
            <a:off x="323850" y="1341438"/>
            <a:ext cx="4032250" cy="366712"/>
          </a:xfrm>
          <a:prstGeom prst="rect">
            <a:avLst/>
          </a:prstGeom>
          <a:noFill/>
          <a:ln w="9525">
            <a:noFill/>
            <a:miter lim="800000"/>
            <a:headEnd/>
            <a:tailEnd/>
          </a:ln>
          <a:effectLst/>
        </p:spPr>
        <p:txBody>
          <a:bodyPr>
            <a:spAutoFit/>
          </a:bodyPr>
          <a:lstStyle/>
          <a:p>
            <a:pPr>
              <a:lnSpc>
                <a:spcPct val="90000"/>
              </a:lnSpc>
              <a:spcBef>
                <a:spcPct val="20000"/>
              </a:spcBef>
              <a:spcAft>
                <a:spcPct val="40000"/>
              </a:spcAft>
              <a:buClr>
                <a:srgbClr val="FFCC66"/>
              </a:buClr>
              <a:buSzPct val="70000"/>
              <a:buFont typeface="Arial" charset="0"/>
              <a:buNone/>
              <a:defRPr/>
            </a:pPr>
            <a:r>
              <a:rPr lang="fr-FR" sz="2000">
                <a:solidFill>
                  <a:srgbClr val="FFCC66"/>
                </a:solidFill>
                <a:effectLst>
                  <a:outerShdw blurRad="38100" dist="38100" dir="2700000" algn="tl">
                    <a:srgbClr val="000000"/>
                  </a:outerShdw>
                </a:effectLst>
                <a:latin typeface="Arial" pitchFamily="34" charset="0"/>
                <a:cs typeface="Arial" pitchFamily="34" charset="0"/>
              </a:rPr>
              <a:t>Exemple de serveur WMS</a:t>
            </a:r>
            <a:endParaRPr lang="fr-FR" sz="2000">
              <a:latin typeface="Arial" pitchFamily="34" charset="0"/>
              <a:cs typeface="Arial" pitchFamily="34" charset="0"/>
            </a:endParaRPr>
          </a:p>
        </p:txBody>
      </p:sp>
      <p:pic>
        <p:nvPicPr>
          <p:cNvPr id="9222" name="Picture 6"/>
          <p:cNvPicPr>
            <a:picLocks noChangeAspect="1" noChangeArrowheads="1"/>
          </p:cNvPicPr>
          <p:nvPr/>
        </p:nvPicPr>
        <p:blipFill>
          <a:blip r:embed="rId3" cstate="print"/>
          <a:srcRect l="594" t="17952" r="22025" b="6677"/>
          <a:stretch>
            <a:fillRect/>
          </a:stretch>
        </p:blipFill>
        <p:spPr bwMode="auto">
          <a:xfrm>
            <a:off x="1258888" y="2636838"/>
            <a:ext cx="6626225" cy="40322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483" name="Rectangle 3"/>
          <p:cNvSpPr>
            <a:spLocks noRot="1" noChangeArrowheads="1"/>
          </p:cNvSpPr>
          <p:nvPr/>
        </p:nvSpPr>
        <p:spPr bwMode="auto">
          <a:xfrm>
            <a:off x="395288" y="1844675"/>
            <a:ext cx="8353425" cy="4679950"/>
          </a:xfrm>
          <a:prstGeom prst="rect">
            <a:avLst/>
          </a:prstGeom>
          <a:solidFill>
            <a:srgbClr val="C0C0C0">
              <a:alpha val="10001"/>
            </a:srgbClr>
          </a:solidFill>
          <a:ln w="9525">
            <a:noFill/>
            <a:miter lim="800000"/>
            <a:headEnd/>
            <a:tailEnd/>
          </a:ln>
          <a:effectLst/>
        </p:spPr>
        <p:txBody>
          <a:bodyPr/>
          <a:lstStyle/>
          <a:p>
            <a:pPr>
              <a:lnSpc>
                <a:spcPct val="95000"/>
              </a:lnSpc>
              <a:spcBef>
                <a:spcPct val="20000"/>
              </a:spcBef>
              <a:buClr>
                <a:srgbClr val="FFCC66"/>
              </a:buClr>
              <a:buSzPct val="70000"/>
              <a:buFont typeface="Arial" charset="0"/>
              <a:buNone/>
              <a:defRPr/>
            </a:pPr>
            <a:r>
              <a:rPr lang="fr-FR">
                <a:effectLst>
                  <a:outerShdw blurRad="38100" dist="38100" dir="2700000" algn="tl">
                    <a:srgbClr val="000000"/>
                  </a:outerShdw>
                </a:effectLst>
                <a:latin typeface="Arial" pitchFamily="34" charset="0"/>
                <a:cs typeface="Arial" pitchFamily="34" charset="0"/>
              </a:rPr>
              <a:t>Géolittoral. Interface web pour le WMS. </a:t>
            </a:r>
          </a:p>
          <a:p>
            <a:pPr>
              <a:lnSpc>
                <a:spcPct val="95000"/>
              </a:lnSpc>
              <a:spcBef>
                <a:spcPct val="20000"/>
              </a:spcBef>
              <a:buClr>
                <a:srgbClr val="FFCC66"/>
              </a:buClr>
              <a:buSzPct val="70000"/>
              <a:buFont typeface="Arial" charset="0"/>
              <a:buNone/>
              <a:defRPr/>
            </a:pPr>
            <a:endParaRPr lang="fr-FR">
              <a:effectLst>
                <a:outerShdw blurRad="38100" dist="38100" dir="2700000" algn="tl">
                  <a:srgbClr val="000000"/>
                </a:outerShdw>
              </a:effectLst>
              <a:latin typeface="Arial" pitchFamily="34" charset="0"/>
              <a:cs typeface="Arial" pitchFamily="34" charset="0"/>
            </a:endParaRPr>
          </a:p>
          <a:p>
            <a:pPr>
              <a:lnSpc>
                <a:spcPct val="95000"/>
              </a:lnSpc>
              <a:spcBef>
                <a:spcPct val="20000"/>
              </a:spcBef>
              <a:buClr>
                <a:srgbClr val="FFCC66"/>
              </a:buClr>
              <a:buSzPct val="70000"/>
              <a:buFont typeface="Arial" charset="0"/>
              <a:buNone/>
              <a:defRPr/>
            </a:pPr>
            <a:endParaRPr lang="fr-FR">
              <a:effectLst>
                <a:outerShdw blurRad="38100" dist="38100" dir="2700000" algn="tl">
                  <a:srgbClr val="000000"/>
                </a:outerShdw>
              </a:effectLst>
              <a:latin typeface="Arial" pitchFamily="34" charset="0"/>
              <a:cs typeface="Arial" pitchFamily="34" charset="0"/>
            </a:endParaRPr>
          </a:p>
          <a:p>
            <a:pPr>
              <a:lnSpc>
                <a:spcPct val="95000"/>
              </a:lnSpc>
              <a:spcBef>
                <a:spcPct val="20000"/>
              </a:spcBef>
              <a:buClr>
                <a:srgbClr val="FFCC66"/>
              </a:buClr>
              <a:buSzPct val="70000"/>
              <a:buFont typeface="Arial" charset="0"/>
              <a:buNone/>
              <a:defRPr/>
            </a:pPr>
            <a:endParaRPr lang="fr-FR">
              <a:effectLst>
                <a:outerShdw blurRad="38100" dist="38100" dir="2700000" algn="tl">
                  <a:srgbClr val="000000"/>
                </a:outerShdw>
              </a:effectLst>
              <a:latin typeface="Arial" pitchFamily="34" charset="0"/>
              <a:cs typeface="Arial" pitchFamily="34" charset="0"/>
            </a:endParaRPr>
          </a:p>
          <a:p>
            <a:pPr>
              <a:lnSpc>
                <a:spcPct val="95000"/>
              </a:lnSpc>
              <a:spcBef>
                <a:spcPct val="20000"/>
              </a:spcBef>
              <a:buClr>
                <a:srgbClr val="FFCC66"/>
              </a:buClr>
              <a:buSzPct val="70000"/>
              <a:buFont typeface="Arial" charset="0"/>
              <a:buNone/>
              <a:defRPr/>
            </a:pPr>
            <a:endParaRPr lang="fr-FR">
              <a:effectLst>
                <a:outerShdw blurRad="38100" dist="38100" dir="2700000" algn="tl">
                  <a:srgbClr val="000000"/>
                </a:outerShdw>
              </a:effectLst>
              <a:latin typeface="Arial" pitchFamily="34" charset="0"/>
              <a:cs typeface="Arial" pitchFamily="34" charset="0"/>
            </a:endParaRPr>
          </a:p>
          <a:p>
            <a:pPr>
              <a:lnSpc>
                <a:spcPct val="95000"/>
              </a:lnSpc>
              <a:spcBef>
                <a:spcPct val="20000"/>
              </a:spcBef>
              <a:buClr>
                <a:srgbClr val="FFCC66"/>
              </a:buClr>
              <a:buSzPct val="70000"/>
              <a:buFont typeface="Arial" charset="0"/>
              <a:buNone/>
              <a:defRPr/>
            </a:pPr>
            <a:endParaRPr lang="fr-FR">
              <a:effectLst>
                <a:outerShdw blurRad="38100" dist="38100" dir="2700000" algn="tl">
                  <a:srgbClr val="000000"/>
                </a:outerShdw>
              </a:effectLst>
              <a:latin typeface="Arial" pitchFamily="34" charset="0"/>
              <a:cs typeface="Arial" pitchFamily="34" charset="0"/>
            </a:endParaRPr>
          </a:p>
          <a:p>
            <a:pPr>
              <a:lnSpc>
                <a:spcPct val="95000"/>
              </a:lnSpc>
              <a:spcBef>
                <a:spcPct val="20000"/>
              </a:spcBef>
              <a:buClr>
                <a:srgbClr val="FFCC66"/>
              </a:buClr>
              <a:buSzPct val="70000"/>
              <a:buFont typeface="Arial" charset="0"/>
              <a:buNone/>
              <a:defRPr/>
            </a:pPr>
            <a:endParaRPr lang="fr-FR">
              <a:effectLst>
                <a:outerShdw blurRad="38100" dist="38100" dir="2700000" algn="tl">
                  <a:srgbClr val="000000"/>
                </a:outerShdw>
              </a:effectLst>
              <a:latin typeface="Arial" pitchFamily="34" charset="0"/>
              <a:cs typeface="Arial" pitchFamily="34" charset="0"/>
            </a:endParaRPr>
          </a:p>
          <a:p>
            <a:pPr>
              <a:lnSpc>
                <a:spcPct val="95000"/>
              </a:lnSpc>
              <a:spcBef>
                <a:spcPct val="20000"/>
              </a:spcBef>
              <a:buClr>
                <a:srgbClr val="FFCC66"/>
              </a:buClr>
              <a:buSzPct val="70000"/>
              <a:buFont typeface="Arial" charset="0"/>
              <a:buNone/>
              <a:defRPr/>
            </a:pPr>
            <a:endParaRPr lang="fr-FR">
              <a:effectLst>
                <a:outerShdw blurRad="38100" dist="38100" dir="2700000" algn="tl">
                  <a:srgbClr val="000000"/>
                </a:outerShdw>
              </a:effectLst>
              <a:latin typeface="Arial" pitchFamily="34" charset="0"/>
              <a:cs typeface="Arial" pitchFamily="34" charset="0"/>
            </a:endParaRPr>
          </a:p>
          <a:p>
            <a:pPr>
              <a:lnSpc>
                <a:spcPct val="95000"/>
              </a:lnSpc>
              <a:spcBef>
                <a:spcPct val="20000"/>
              </a:spcBef>
              <a:buClr>
                <a:srgbClr val="FFCC66"/>
              </a:buClr>
              <a:buSzPct val="70000"/>
              <a:buFont typeface="Arial" charset="0"/>
              <a:buNone/>
              <a:defRPr/>
            </a:pPr>
            <a:endParaRPr lang="fr-FR">
              <a:effectLst>
                <a:outerShdw blurRad="38100" dist="38100" dir="2700000" algn="tl">
                  <a:srgbClr val="000000"/>
                </a:outerShdw>
              </a:effectLst>
              <a:latin typeface="Arial" pitchFamily="34" charset="0"/>
              <a:cs typeface="Arial" pitchFamily="34" charset="0"/>
            </a:endParaRPr>
          </a:p>
          <a:p>
            <a:pPr>
              <a:lnSpc>
                <a:spcPct val="95000"/>
              </a:lnSpc>
              <a:spcBef>
                <a:spcPct val="20000"/>
              </a:spcBef>
              <a:buClr>
                <a:srgbClr val="FFCC66"/>
              </a:buClr>
              <a:buSzPct val="70000"/>
              <a:buFont typeface="Arial" charset="0"/>
              <a:buNone/>
              <a:defRPr/>
            </a:pPr>
            <a:endParaRPr lang="fr-FR">
              <a:effectLst>
                <a:outerShdw blurRad="38100" dist="38100" dir="2700000" algn="tl">
                  <a:srgbClr val="000000"/>
                </a:outerShdw>
              </a:effectLst>
              <a:latin typeface="Arial" pitchFamily="34" charset="0"/>
              <a:cs typeface="Arial" pitchFamily="34" charset="0"/>
            </a:endParaRPr>
          </a:p>
          <a:p>
            <a:pPr>
              <a:lnSpc>
                <a:spcPct val="95000"/>
              </a:lnSpc>
              <a:spcBef>
                <a:spcPct val="20000"/>
              </a:spcBef>
              <a:buClr>
                <a:srgbClr val="FFCC66"/>
              </a:buClr>
              <a:buSzPct val="70000"/>
              <a:buFont typeface="Arial" charset="0"/>
              <a:buNone/>
              <a:defRPr/>
            </a:pPr>
            <a:endParaRPr lang="fr-FR">
              <a:effectLst>
                <a:outerShdw blurRad="38100" dist="38100" dir="2700000" algn="tl">
                  <a:srgbClr val="000000"/>
                </a:outerShdw>
              </a:effectLst>
              <a:latin typeface="Arial" pitchFamily="34" charset="0"/>
              <a:cs typeface="Arial" pitchFamily="34" charset="0"/>
            </a:endParaRPr>
          </a:p>
          <a:p>
            <a:pPr>
              <a:lnSpc>
                <a:spcPct val="95000"/>
              </a:lnSpc>
              <a:spcBef>
                <a:spcPct val="20000"/>
              </a:spcBef>
              <a:buClr>
                <a:srgbClr val="FFCC66"/>
              </a:buClr>
              <a:buSzPct val="70000"/>
              <a:buFont typeface="Arial" charset="0"/>
              <a:buNone/>
              <a:defRPr/>
            </a:pPr>
            <a:endParaRPr lang="fr-FR">
              <a:effectLst>
                <a:outerShdw blurRad="38100" dist="38100" dir="2700000" algn="tl">
                  <a:srgbClr val="000000"/>
                </a:outerShdw>
              </a:effectLst>
              <a:latin typeface="Arial" pitchFamily="34" charset="0"/>
              <a:cs typeface="Arial" pitchFamily="34" charset="0"/>
            </a:endParaRPr>
          </a:p>
          <a:p>
            <a:pPr>
              <a:lnSpc>
                <a:spcPct val="95000"/>
              </a:lnSpc>
              <a:spcBef>
                <a:spcPct val="20000"/>
              </a:spcBef>
              <a:buClr>
                <a:srgbClr val="FFCC66"/>
              </a:buClr>
              <a:buSzPct val="70000"/>
              <a:buFont typeface="Arial" charset="0"/>
              <a:buNone/>
              <a:defRPr/>
            </a:pPr>
            <a:r>
              <a:rPr lang="fr-FR">
                <a:effectLst>
                  <a:outerShdw blurRad="38100" dist="38100" dir="2700000" algn="tl">
                    <a:srgbClr val="000000"/>
                  </a:outerShdw>
                </a:effectLst>
                <a:latin typeface="Arial" pitchFamily="34" charset="0"/>
                <a:cs typeface="Arial" pitchFamily="34" charset="0"/>
              </a:rPr>
              <a:t>Les données sont accesibles également via WFS en utilisant  un client lourd (GvSIG, ArcGIS, MapInfo, Jump, SavGIS, etc.).  L’adresse à renseigner est la suivante: http://geolittoral.application.equipement.gouv.fr/wms/metropole?</a:t>
            </a:r>
          </a:p>
        </p:txBody>
      </p:sp>
      <p:sp>
        <p:nvSpPr>
          <p:cNvPr id="276484" name="Rectangle 4"/>
          <p:cNvSpPr>
            <a:spLocks noRot="1" noChangeArrowheads="1"/>
          </p:cNvSpPr>
          <p:nvPr/>
        </p:nvSpPr>
        <p:spPr bwMode="auto">
          <a:xfrm>
            <a:off x="0" y="333375"/>
            <a:ext cx="9144000" cy="792163"/>
          </a:xfrm>
          <a:prstGeom prst="rect">
            <a:avLst/>
          </a:prstGeom>
          <a:noFill/>
          <a:ln w="9525">
            <a:noFill/>
            <a:miter lim="800000"/>
            <a:headEnd/>
            <a:tailEnd/>
          </a:ln>
          <a:effectLst/>
        </p:spPr>
        <p:txBody>
          <a:bodyPr anchor="ctr"/>
          <a:lstStyle/>
          <a:p>
            <a:pPr algn="ctr">
              <a:defRPr/>
            </a:pPr>
            <a:r>
              <a:rPr lang="fr-FR" sz="3200">
                <a:effectLst>
                  <a:outerShdw blurRad="38100" dist="38100" dir="2700000" algn="tl">
                    <a:srgbClr val="000000"/>
                  </a:outerShdw>
                </a:effectLst>
                <a:latin typeface="Arial" pitchFamily="34" charset="0"/>
                <a:cs typeface="Arial" pitchFamily="34" charset="0"/>
              </a:rPr>
              <a:t>Récupération des données</a:t>
            </a:r>
          </a:p>
        </p:txBody>
      </p:sp>
      <p:sp>
        <p:nvSpPr>
          <p:cNvPr id="276485" name="Text Box 5"/>
          <p:cNvSpPr txBox="1">
            <a:spLocks noChangeArrowheads="1"/>
          </p:cNvSpPr>
          <p:nvPr/>
        </p:nvSpPr>
        <p:spPr bwMode="auto">
          <a:xfrm>
            <a:off x="323850" y="1341438"/>
            <a:ext cx="4032250" cy="366712"/>
          </a:xfrm>
          <a:prstGeom prst="rect">
            <a:avLst/>
          </a:prstGeom>
          <a:noFill/>
          <a:ln w="9525">
            <a:noFill/>
            <a:miter lim="800000"/>
            <a:headEnd/>
            <a:tailEnd/>
          </a:ln>
          <a:effectLst/>
        </p:spPr>
        <p:txBody>
          <a:bodyPr>
            <a:spAutoFit/>
          </a:bodyPr>
          <a:lstStyle/>
          <a:p>
            <a:pPr>
              <a:lnSpc>
                <a:spcPct val="90000"/>
              </a:lnSpc>
              <a:spcBef>
                <a:spcPct val="20000"/>
              </a:spcBef>
              <a:spcAft>
                <a:spcPct val="40000"/>
              </a:spcAft>
              <a:buClr>
                <a:srgbClr val="FFCC66"/>
              </a:buClr>
              <a:buSzPct val="70000"/>
              <a:buFont typeface="Arial" charset="0"/>
              <a:buNone/>
              <a:defRPr/>
            </a:pPr>
            <a:r>
              <a:rPr lang="fr-FR" sz="2000">
                <a:solidFill>
                  <a:srgbClr val="FFCC66"/>
                </a:solidFill>
                <a:effectLst>
                  <a:outerShdw blurRad="38100" dist="38100" dir="2700000" algn="tl">
                    <a:srgbClr val="000000"/>
                  </a:outerShdw>
                </a:effectLst>
                <a:latin typeface="Arial" pitchFamily="34" charset="0"/>
                <a:cs typeface="Arial" pitchFamily="34" charset="0"/>
              </a:rPr>
              <a:t>Exemple de serveur WMS/WFS</a:t>
            </a:r>
            <a:endParaRPr lang="fr-FR" sz="2000">
              <a:latin typeface="Arial" pitchFamily="34" charset="0"/>
              <a:cs typeface="Arial" pitchFamily="34" charset="0"/>
            </a:endParaRPr>
          </a:p>
        </p:txBody>
      </p:sp>
      <p:pic>
        <p:nvPicPr>
          <p:cNvPr id="10246" name="Picture 6"/>
          <p:cNvPicPr>
            <a:picLocks noChangeAspect="1" noChangeArrowheads="1"/>
          </p:cNvPicPr>
          <p:nvPr/>
        </p:nvPicPr>
        <p:blipFill>
          <a:blip r:embed="rId3" cstate="print"/>
          <a:srcRect/>
          <a:stretch>
            <a:fillRect/>
          </a:stretch>
        </p:blipFill>
        <p:spPr bwMode="auto">
          <a:xfrm>
            <a:off x="1763713" y="2349500"/>
            <a:ext cx="5580062" cy="30448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2627" name="Rectangle 3"/>
          <p:cNvSpPr>
            <a:spLocks noRot="1" noChangeArrowheads="1"/>
          </p:cNvSpPr>
          <p:nvPr/>
        </p:nvSpPr>
        <p:spPr bwMode="auto">
          <a:xfrm>
            <a:off x="395288" y="1844675"/>
            <a:ext cx="8353425" cy="2736850"/>
          </a:xfrm>
          <a:prstGeom prst="rect">
            <a:avLst/>
          </a:prstGeom>
          <a:solidFill>
            <a:srgbClr val="C0C0C0">
              <a:alpha val="10001"/>
            </a:srgbClr>
          </a:solidFill>
          <a:ln w="9525">
            <a:noFill/>
            <a:miter lim="800000"/>
            <a:headEnd/>
            <a:tailEnd/>
          </a:ln>
          <a:effectLst/>
        </p:spPr>
        <p:txBody>
          <a:bodyPr/>
          <a:lstStyle/>
          <a:p>
            <a:pPr>
              <a:lnSpc>
                <a:spcPct val="90000"/>
              </a:lnSpc>
              <a:spcBef>
                <a:spcPct val="20000"/>
              </a:spcBef>
              <a:spcAft>
                <a:spcPct val="40000"/>
              </a:spcAft>
              <a:buClr>
                <a:srgbClr val="FFCC66"/>
              </a:buClr>
              <a:buSzPct val="70000"/>
              <a:buFont typeface="Arial" charset="0"/>
              <a:buNone/>
              <a:defRPr/>
            </a:pPr>
            <a:r>
              <a:rPr lang="fr-FR">
                <a:solidFill>
                  <a:srgbClr val="FFCC66"/>
                </a:solidFill>
                <a:effectLst>
                  <a:outerShdw blurRad="38100" dist="38100" dir="2700000" algn="tl">
                    <a:srgbClr val="000000"/>
                  </a:outerShdw>
                </a:effectLst>
                <a:latin typeface="Arial" pitchFamily="34" charset="0"/>
                <a:cs typeface="Arial" pitchFamily="34" charset="0"/>
              </a:rPr>
              <a:t>Géoportail</a:t>
            </a:r>
          </a:p>
          <a:p>
            <a:pPr>
              <a:lnSpc>
                <a:spcPct val="90000"/>
              </a:lnSpc>
              <a:spcBef>
                <a:spcPct val="20000"/>
              </a:spcBef>
              <a:spcAft>
                <a:spcPct val="40000"/>
              </a:spcAft>
              <a:buClr>
                <a:srgbClr val="FFCC66"/>
              </a:buClr>
              <a:buSzPct val="70000"/>
              <a:buFont typeface="Arial" charset="0"/>
              <a:buNone/>
              <a:defRPr/>
            </a:pPr>
            <a:r>
              <a:rPr lang="fr-FR">
                <a:effectLst>
                  <a:outerShdw blurRad="38100" dist="38100" dir="2700000" algn="tl">
                    <a:srgbClr val="000000"/>
                  </a:outerShdw>
                </a:effectLst>
                <a:latin typeface="Arial" pitchFamily="34" charset="0"/>
                <a:cs typeface="Arial" pitchFamily="34" charset="0"/>
              </a:rPr>
              <a:t>Projet impliquant l’IGN et le BRGM, il permet la visualisation des couches d’information (ex: surfaces bâties, réseau routier, lignes électriques, etc.). Il permet également la visualisation d’un assemblage de photographies aériennes (BD ORTHO) à une résolution de 50 cm sur tout le territoire français.</a:t>
            </a:r>
          </a:p>
          <a:p>
            <a:pPr>
              <a:lnSpc>
                <a:spcPct val="90000"/>
              </a:lnSpc>
              <a:spcBef>
                <a:spcPct val="20000"/>
              </a:spcBef>
              <a:spcAft>
                <a:spcPct val="40000"/>
              </a:spcAft>
              <a:buClr>
                <a:srgbClr val="FFCC66"/>
              </a:buClr>
              <a:buSzPct val="70000"/>
              <a:buFont typeface="Arial" charset="0"/>
              <a:buNone/>
              <a:defRPr/>
            </a:pPr>
            <a:r>
              <a:rPr lang="fr-FR">
                <a:effectLst>
                  <a:outerShdw blurRad="38100" dist="38100" dir="2700000" algn="tl">
                    <a:srgbClr val="000000"/>
                  </a:outerShdw>
                </a:effectLst>
                <a:latin typeface="Arial" pitchFamily="34" charset="0"/>
                <a:cs typeface="Arial" pitchFamily="34" charset="0"/>
              </a:rPr>
              <a:t>L’information est fourni en RGF 1993 et exprimée en coordonnées géographiques, mais également en Lambert II et Lambert 93 (coordonnées de projection) pour la France métropolitaine et en projection UTM pour les territoires d’outre mer.</a:t>
            </a:r>
          </a:p>
          <a:p>
            <a:pPr>
              <a:lnSpc>
                <a:spcPct val="90000"/>
              </a:lnSpc>
              <a:spcBef>
                <a:spcPct val="20000"/>
              </a:spcBef>
              <a:spcAft>
                <a:spcPct val="40000"/>
              </a:spcAft>
              <a:buClr>
                <a:srgbClr val="FFCC66"/>
              </a:buClr>
              <a:buSzPct val="70000"/>
              <a:buFont typeface="Arial" charset="0"/>
              <a:buNone/>
              <a:defRPr/>
            </a:pPr>
            <a:endParaRPr lang="fr-FR" sz="1000">
              <a:effectLst>
                <a:outerShdw blurRad="38100" dist="38100" dir="2700000" algn="tl">
                  <a:srgbClr val="000000"/>
                </a:outerShdw>
              </a:effectLst>
              <a:latin typeface="Arial" pitchFamily="34" charset="0"/>
              <a:cs typeface="Arial" pitchFamily="34" charset="0"/>
            </a:endParaRPr>
          </a:p>
        </p:txBody>
      </p:sp>
      <p:sp>
        <p:nvSpPr>
          <p:cNvPr id="282628" name="Rectangle 4"/>
          <p:cNvSpPr>
            <a:spLocks noRot="1" noChangeArrowheads="1"/>
          </p:cNvSpPr>
          <p:nvPr/>
        </p:nvSpPr>
        <p:spPr bwMode="auto">
          <a:xfrm>
            <a:off x="0" y="333375"/>
            <a:ext cx="9144000" cy="792163"/>
          </a:xfrm>
          <a:prstGeom prst="rect">
            <a:avLst/>
          </a:prstGeom>
          <a:noFill/>
          <a:ln w="9525">
            <a:noFill/>
            <a:miter lim="800000"/>
            <a:headEnd/>
            <a:tailEnd/>
          </a:ln>
          <a:effectLst/>
        </p:spPr>
        <p:txBody>
          <a:bodyPr anchor="ctr"/>
          <a:lstStyle/>
          <a:p>
            <a:pPr algn="ctr">
              <a:defRPr/>
            </a:pPr>
            <a:r>
              <a:rPr lang="fr-FR" sz="3200">
                <a:effectLst>
                  <a:outerShdw blurRad="38100" dist="38100" dir="2700000" algn="tl">
                    <a:srgbClr val="000000"/>
                  </a:outerShdw>
                </a:effectLst>
                <a:latin typeface="Arial" pitchFamily="34" charset="0"/>
                <a:cs typeface="Arial" pitchFamily="34" charset="0"/>
              </a:rPr>
              <a:t>Récupération des données</a:t>
            </a:r>
          </a:p>
        </p:txBody>
      </p:sp>
      <p:sp>
        <p:nvSpPr>
          <p:cNvPr id="282629" name="Text Box 5"/>
          <p:cNvSpPr txBox="1">
            <a:spLocks noChangeArrowheads="1"/>
          </p:cNvSpPr>
          <p:nvPr/>
        </p:nvSpPr>
        <p:spPr bwMode="auto">
          <a:xfrm>
            <a:off x="396875" y="1341438"/>
            <a:ext cx="6119813" cy="366712"/>
          </a:xfrm>
          <a:prstGeom prst="rect">
            <a:avLst/>
          </a:prstGeom>
          <a:noFill/>
          <a:ln w="9525">
            <a:noFill/>
            <a:miter lim="800000"/>
            <a:headEnd/>
            <a:tailEnd/>
          </a:ln>
          <a:effectLst/>
        </p:spPr>
        <p:txBody>
          <a:bodyPr>
            <a:spAutoFit/>
          </a:bodyPr>
          <a:lstStyle/>
          <a:p>
            <a:pPr>
              <a:lnSpc>
                <a:spcPct val="90000"/>
              </a:lnSpc>
              <a:spcBef>
                <a:spcPct val="20000"/>
              </a:spcBef>
              <a:spcAft>
                <a:spcPct val="40000"/>
              </a:spcAft>
              <a:buClr>
                <a:srgbClr val="FFCC66"/>
              </a:buClr>
              <a:buSzPct val="70000"/>
              <a:buFont typeface="Arial" charset="0"/>
              <a:buNone/>
              <a:defRPr/>
            </a:pPr>
            <a:r>
              <a:rPr lang="fr-FR" sz="2000">
                <a:solidFill>
                  <a:srgbClr val="FFCC66"/>
                </a:solidFill>
                <a:effectLst>
                  <a:outerShdw blurRad="38100" dist="38100" dir="2700000" algn="tl">
                    <a:srgbClr val="000000"/>
                  </a:outerShdw>
                </a:effectLst>
                <a:latin typeface="Arial" pitchFamily="34" charset="0"/>
                <a:cs typeface="Arial" pitchFamily="34" charset="0"/>
              </a:rPr>
              <a:t>D’autres serveurs d’information géographique</a:t>
            </a:r>
            <a:endParaRPr lang="fr-FR" sz="2000">
              <a:latin typeface="Arial" pitchFamily="34" charset="0"/>
              <a:cs typeface="Arial" pitchFamily="34" charset="0"/>
            </a:endParaRPr>
          </a:p>
        </p:txBody>
      </p:sp>
      <p:pic>
        <p:nvPicPr>
          <p:cNvPr id="11270" name="Picture 7"/>
          <p:cNvPicPr>
            <a:picLocks noChangeAspect="1" noChangeArrowheads="1"/>
          </p:cNvPicPr>
          <p:nvPr/>
        </p:nvPicPr>
        <p:blipFill>
          <a:blip r:embed="rId3" cstate="print"/>
          <a:srcRect/>
          <a:stretch>
            <a:fillRect/>
          </a:stretch>
        </p:blipFill>
        <p:spPr bwMode="auto">
          <a:xfrm>
            <a:off x="3708400" y="4427538"/>
            <a:ext cx="5040313" cy="2171700"/>
          </a:xfrm>
          <a:prstGeom prst="rect">
            <a:avLst/>
          </a:prstGeom>
          <a:noFill/>
          <a:ln w="9525">
            <a:noFill/>
            <a:miter lim="800000"/>
            <a:headEnd/>
            <a:tailEnd/>
          </a:ln>
        </p:spPr>
      </p:pic>
      <p:sp>
        <p:nvSpPr>
          <p:cNvPr id="282632" name="Text Box 8"/>
          <p:cNvSpPr txBox="1">
            <a:spLocks noChangeArrowheads="1"/>
          </p:cNvSpPr>
          <p:nvPr/>
        </p:nvSpPr>
        <p:spPr bwMode="auto">
          <a:xfrm>
            <a:off x="395288" y="4581525"/>
            <a:ext cx="3313112" cy="1082675"/>
          </a:xfrm>
          <a:prstGeom prst="rect">
            <a:avLst/>
          </a:prstGeom>
          <a:solidFill>
            <a:srgbClr val="C0C0C0">
              <a:alpha val="10001"/>
            </a:srgbClr>
          </a:solidFill>
          <a:ln w="9525">
            <a:noFill/>
            <a:miter lim="800000"/>
            <a:headEnd/>
            <a:tailEnd/>
          </a:ln>
          <a:effectLst/>
        </p:spPr>
        <p:txBody>
          <a:bodyPr>
            <a:spAutoFit/>
          </a:bodyPr>
          <a:lstStyle/>
          <a:p>
            <a:pPr>
              <a:lnSpc>
                <a:spcPct val="90000"/>
              </a:lnSpc>
              <a:spcBef>
                <a:spcPct val="20000"/>
              </a:spcBef>
              <a:spcAft>
                <a:spcPct val="40000"/>
              </a:spcAft>
              <a:buClr>
                <a:srgbClr val="FFCC66"/>
              </a:buClr>
              <a:buSzPct val="70000"/>
              <a:buFont typeface="Arial" charset="0"/>
              <a:buNone/>
              <a:defRPr/>
            </a:pPr>
            <a:r>
              <a:rPr lang="fr-FR">
                <a:effectLst>
                  <a:outerShdw blurRad="38100" dist="38100" dir="2700000" algn="tl">
                    <a:srgbClr val="000000"/>
                  </a:outerShdw>
                </a:effectLst>
                <a:latin typeface="Arial" pitchFamily="34" charset="0"/>
                <a:cs typeface="Arial" pitchFamily="34" charset="0"/>
              </a:rPr>
              <a:t>L’interface web permet la visualisation en 2D et le logiciel TerraExplorer permet la visualisation en 3D.</a:t>
            </a:r>
            <a:endParaRPr lang="fr-FR">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Compass">
  <a:themeElements>
    <a:clrScheme name="Compass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fontScheme name="Compass">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mpass 1">
        <a:dk1>
          <a:srgbClr val="00007A"/>
        </a:dk1>
        <a:lt1>
          <a:srgbClr val="FFFFFF"/>
        </a:lt1>
        <a:dk2>
          <a:srgbClr val="000066"/>
        </a:dk2>
        <a:lt2>
          <a:srgbClr val="CCECFF"/>
        </a:lt2>
        <a:accent1>
          <a:srgbClr val="6F64C2"/>
        </a:accent1>
        <a:accent2>
          <a:srgbClr val="0089BA"/>
        </a:accent2>
        <a:accent3>
          <a:srgbClr val="AAAAB8"/>
        </a:accent3>
        <a:accent4>
          <a:srgbClr val="DADADA"/>
        </a:accent4>
        <a:accent5>
          <a:srgbClr val="BBB8DD"/>
        </a:accent5>
        <a:accent6>
          <a:srgbClr val="007CA8"/>
        </a:accent6>
        <a:hlink>
          <a:srgbClr val="66CCFF"/>
        </a:hlink>
        <a:folHlink>
          <a:srgbClr val="00CC99"/>
        </a:folHlink>
      </a:clrScheme>
      <a:clrMap bg1="dk2" tx1="lt1" bg2="dk1" tx2="lt2" accent1="accent1" accent2="accent2" accent3="accent3" accent4="accent4" accent5="accent5" accent6="accent6" hlink="hlink" folHlink="folHlink"/>
    </a:extraClrScheme>
    <a:extraClrScheme>
      <a:clrScheme name="Compass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clrMap bg1="dk2" tx1="lt1" bg2="dk1" tx2="lt2" accent1="accent1" accent2="accent2" accent3="accent3" accent4="accent4" accent5="accent5" accent6="accent6" hlink="hlink" folHlink="folHlink"/>
    </a:extraClrScheme>
    <a:extraClrScheme>
      <a:clrScheme name="Compass 3">
        <a:dk1>
          <a:srgbClr val="860000"/>
        </a:dk1>
        <a:lt1>
          <a:srgbClr val="FFFFFF"/>
        </a:lt1>
        <a:dk2>
          <a:srgbClr val="800000"/>
        </a:dk2>
        <a:lt2>
          <a:srgbClr val="FFFFCC"/>
        </a:lt2>
        <a:accent1>
          <a:srgbClr val="FF6600"/>
        </a:accent1>
        <a:accent2>
          <a:srgbClr val="FF9933"/>
        </a:accent2>
        <a:accent3>
          <a:srgbClr val="C0AAAA"/>
        </a:accent3>
        <a:accent4>
          <a:srgbClr val="DADADA"/>
        </a:accent4>
        <a:accent5>
          <a:srgbClr val="FFB8AA"/>
        </a:accent5>
        <a:accent6>
          <a:srgbClr val="E78A2D"/>
        </a:accent6>
        <a:hlink>
          <a:srgbClr val="FFCC00"/>
        </a:hlink>
        <a:folHlink>
          <a:srgbClr val="CC9900"/>
        </a:folHlink>
      </a:clrScheme>
      <a:clrMap bg1="dk2" tx1="lt1" bg2="dk1" tx2="lt2" accent1="accent1" accent2="accent2" accent3="accent3" accent4="accent4" accent5="accent5" accent6="accent6" hlink="hlink" folHlink="folHlink"/>
    </a:extraClrScheme>
    <a:extraClrScheme>
      <a:clrScheme name="Compass 4">
        <a:dk1>
          <a:srgbClr val="676A5C"/>
        </a:dk1>
        <a:lt1>
          <a:srgbClr val="FFFFFF"/>
        </a:lt1>
        <a:dk2>
          <a:srgbClr val="686B5D"/>
        </a:dk2>
        <a:lt2>
          <a:srgbClr val="FFFFCC"/>
        </a:lt2>
        <a:accent1>
          <a:srgbClr val="CC6600"/>
        </a:accent1>
        <a:accent2>
          <a:srgbClr val="809EA8"/>
        </a:accent2>
        <a:accent3>
          <a:srgbClr val="B9BAB6"/>
        </a:accent3>
        <a:accent4>
          <a:srgbClr val="DADADA"/>
        </a:accent4>
        <a:accent5>
          <a:srgbClr val="E2B8AA"/>
        </a:accent5>
        <a:accent6>
          <a:srgbClr val="738F98"/>
        </a:accent6>
        <a:hlink>
          <a:srgbClr val="DDBF4F"/>
        </a:hlink>
        <a:folHlink>
          <a:srgbClr val="B7B6A3"/>
        </a:folHlink>
      </a:clrScheme>
      <a:clrMap bg1="dk2" tx1="lt1" bg2="dk1" tx2="lt2" accent1="accent1" accent2="accent2" accent3="accent3" accent4="accent4" accent5="accent5" accent6="accent6" hlink="hlink" folHlink="folHlink"/>
    </a:extraClrScheme>
    <a:extraClrScheme>
      <a:clrScheme name="Compass 5">
        <a:dk1>
          <a:srgbClr val="AC835E"/>
        </a:dk1>
        <a:lt1>
          <a:srgbClr val="FFFFFF"/>
        </a:lt1>
        <a:dk2>
          <a:srgbClr val="AE8764"/>
        </a:dk2>
        <a:lt2>
          <a:srgbClr val="FFFFCC"/>
        </a:lt2>
        <a:accent1>
          <a:srgbClr val="CC6600"/>
        </a:accent1>
        <a:accent2>
          <a:srgbClr val="FF5050"/>
        </a:accent2>
        <a:accent3>
          <a:srgbClr val="D3C3B8"/>
        </a:accent3>
        <a:accent4>
          <a:srgbClr val="DADADA"/>
        </a:accent4>
        <a:accent5>
          <a:srgbClr val="E2B8AA"/>
        </a:accent5>
        <a:accent6>
          <a:srgbClr val="E74848"/>
        </a:accent6>
        <a:hlink>
          <a:srgbClr val="FFCC99"/>
        </a:hlink>
        <a:folHlink>
          <a:srgbClr val="FF9966"/>
        </a:folHlink>
      </a:clrScheme>
      <a:clrMap bg1="dk2" tx1="lt1" bg2="dk1" tx2="lt2" accent1="accent1" accent2="accent2" accent3="accent3" accent4="accent4" accent5="accent5" accent6="accent6" hlink="hlink" folHlink="folHlink"/>
    </a:extraClrScheme>
    <a:extraClrScheme>
      <a:clrScheme name="Compass 6">
        <a:dk1>
          <a:srgbClr val="526133"/>
        </a:dk1>
        <a:lt1>
          <a:srgbClr val="FFFFFF"/>
        </a:lt1>
        <a:dk2>
          <a:srgbClr val="4E5D31"/>
        </a:dk2>
        <a:lt2>
          <a:srgbClr val="FFFFCC"/>
        </a:lt2>
        <a:accent1>
          <a:srgbClr val="99CC00"/>
        </a:accent1>
        <a:accent2>
          <a:srgbClr val="7A9505"/>
        </a:accent2>
        <a:accent3>
          <a:srgbClr val="B2B6AD"/>
        </a:accent3>
        <a:accent4>
          <a:srgbClr val="DADADA"/>
        </a:accent4>
        <a:accent5>
          <a:srgbClr val="CAE2AA"/>
        </a:accent5>
        <a:accent6>
          <a:srgbClr val="6E8704"/>
        </a:accent6>
        <a:hlink>
          <a:srgbClr val="FFCC00"/>
        </a:hlink>
        <a:folHlink>
          <a:srgbClr val="CCCC00"/>
        </a:folHlink>
      </a:clrScheme>
      <a:clrMap bg1="dk2" tx1="lt1" bg2="dk1" tx2="lt2" accent1="accent1" accent2="accent2" accent3="accent3" accent4="accent4" accent5="accent5" accent6="accent6" hlink="hlink" folHlink="folHlink"/>
    </a:extraClrScheme>
    <a:extraClrScheme>
      <a:clrScheme name="Compass 7">
        <a:dk1>
          <a:srgbClr val="000000"/>
        </a:dk1>
        <a:lt1>
          <a:srgbClr val="DDDCC5"/>
        </a:lt1>
        <a:dk2>
          <a:srgbClr val="95934B"/>
        </a:dk2>
        <a:lt2>
          <a:srgbClr val="DBDAC3"/>
        </a:lt2>
        <a:accent1>
          <a:srgbClr val="EAEBE1"/>
        </a:accent1>
        <a:accent2>
          <a:srgbClr val="9DB0B7"/>
        </a:accent2>
        <a:accent3>
          <a:srgbClr val="EBEBDF"/>
        </a:accent3>
        <a:accent4>
          <a:srgbClr val="000000"/>
        </a:accent4>
        <a:accent5>
          <a:srgbClr val="F3F3EE"/>
        </a:accent5>
        <a:accent6>
          <a:srgbClr val="8E9FA6"/>
        </a:accent6>
        <a:hlink>
          <a:srgbClr val="009900"/>
        </a:hlink>
        <a:folHlink>
          <a:srgbClr val="808000"/>
        </a:folHlink>
      </a:clrScheme>
      <a:clrMap bg1="lt1" tx1="dk1" bg2="lt2" tx2="dk2" accent1="accent1" accent2="accent2" accent3="accent3" accent4="accent4" accent5="accent5" accent6="accent6" hlink="hlink" folHlink="folHlink"/>
    </a:extraClrScheme>
    <a:extraClrScheme>
      <a:clrScheme name="Compass 8">
        <a:dk1>
          <a:srgbClr val="007E7B"/>
        </a:dk1>
        <a:lt1>
          <a:srgbClr val="FFFFFF"/>
        </a:lt1>
        <a:dk2>
          <a:srgbClr val="008080"/>
        </a:dk2>
        <a:lt2>
          <a:srgbClr val="FFFF99"/>
        </a:lt2>
        <a:accent1>
          <a:srgbClr val="33CCCC"/>
        </a:accent1>
        <a:accent2>
          <a:srgbClr val="00CC66"/>
        </a:accent2>
        <a:accent3>
          <a:srgbClr val="AAC0C0"/>
        </a:accent3>
        <a:accent4>
          <a:srgbClr val="DADADA"/>
        </a:accent4>
        <a:accent5>
          <a:srgbClr val="ADE2E2"/>
        </a:accent5>
        <a:accent6>
          <a:srgbClr val="00B95C"/>
        </a:accent6>
        <a:hlink>
          <a:srgbClr val="CCFFCC"/>
        </a:hlink>
        <a:folHlink>
          <a:srgbClr val="FFFFCC"/>
        </a:folHlink>
      </a:clrScheme>
      <a:clrMap bg1="dk2" tx1="lt1" bg2="dk1" tx2="lt2" accent1="accent1" accent2="accent2" accent3="accent3" accent4="accent4" accent5="accent5" accent6="accent6" hlink="hlink" folHlink="folHlink"/>
    </a:extraClrScheme>
    <a:extraClrScheme>
      <a:clrScheme name="Compass 9">
        <a:dk1>
          <a:srgbClr val="000000"/>
        </a:dk1>
        <a:lt1>
          <a:srgbClr val="FFFFFF"/>
        </a:lt1>
        <a:dk2>
          <a:srgbClr val="000000"/>
        </a:dk2>
        <a:lt2>
          <a:srgbClr val="FEFEFE"/>
        </a:lt2>
        <a:accent1>
          <a:srgbClr val="E1E1FF"/>
        </a:accent1>
        <a:accent2>
          <a:srgbClr val="D9FFF8"/>
        </a:accent2>
        <a:accent3>
          <a:srgbClr val="FFFFFF"/>
        </a:accent3>
        <a:accent4>
          <a:srgbClr val="000000"/>
        </a:accent4>
        <a:accent5>
          <a:srgbClr val="EEEEFF"/>
        </a:accent5>
        <a:accent6>
          <a:srgbClr val="C4E7E1"/>
        </a:accent6>
        <a:hlink>
          <a:srgbClr val="9966FF"/>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3337</TotalTime>
  <Words>1922</Words>
  <Application>Microsoft Office PowerPoint</Application>
  <PresentationFormat>Affichage à l'écran (4:3)</PresentationFormat>
  <Paragraphs>217</Paragraphs>
  <Slides>33</Slides>
  <Notes>30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33</vt:i4>
      </vt:variant>
    </vt:vector>
  </HeadingPairs>
  <TitlesOfParts>
    <vt:vector size="39" baseType="lpstr">
      <vt:lpstr>Tahoma</vt:lpstr>
      <vt:lpstr>Arial</vt:lpstr>
      <vt:lpstr>Wingdings</vt:lpstr>
      <vt:lpstr>Times New Roman</vt:lpstr>
      <vt:lpstr>Verdana</vt:lpstr>
      <vt:lpstr>Compass</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Définitions</vt:lpstr>
      <vt:lpstr>Définitions</vt:lpstr>
      <vt:lpstr>Définitions</vt:lpstr>
      <vt:lpstr>Définitions</vt:lpstr>
      <vt:lpstr>Définitions</vt:lpstr>
      <vt:lpstr>Définitions</vt:lpstr>
      <vt:lpstr>Règles de topologie (points et arcs) (d’après ESRI)</vt:lpstr>
      <vt:lpstr>Règles de topologie (arcs) (d’après ESRI)</vt:lpstr>
      <vt:lpstr>Règles de topologie (zones) (d’après ESRI)</vt:lpstr>
      <vt:lpstr>Diapositive 24</vt:lpstr>
      <vt:lpstr>Diapositive 25</vt:lpstr>
      <vt:lpstr>Diapositive 26</vt:lpstr>
      <vt:lpstr>Diapositive 27</vt:lpstr>
      <vt:lpstr>Diapositive 28</vt:lpstr>
      <vt:lpstr>Diapositive 29</vt:lpstr>
      <vt:lpstr>Diapositive 30</vt:lpstr>
      <vt:lpstr>Diapositive 31</vt:lpstr>
      <vt:lpstr>Diapositive 32</vt:lpstr>
      <vt:lpstr>Diapositive 33</vt:lpstr>
    </vt:vector>
  </TitlesOfParts>
  <Company>Orstom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General purpose of GIS</dc:title>
  <dc:creator>Marc Souris</dc:creator>
  <cp:lastModifiedBy>Marc</cp:lastModifiedBy>
  <cp:revision>232</cp:revision>
  <dcterms:created xsi:type="dcterms:W3CDTF">2000-11-14T23:19:48Z</dcterms:created>
  <dcterms:modified xsi:type="dcterms:W3CDTF">2011-11-28T14:57:22Z</dcterms:modified>
</cp:coreProperties>
</file>